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sldIdLst>
    <p:sldId id="295" r:id="rId5"/>
    <p:sldId id="273" r:id="rId6"/>
    <p:sldId id="275" r:id="rId7"/>
    <p:sldId id="266" r:id="rId8"/>
    <p:sldId id="272" r:id="rId9"/>
    <p:sldId id="267" r:id="rId10"/>
    <p:sldId id="270" r:id="rId11"/>
    <p:sldId id="276" r:id="rId12"/>
    <p:sldId id="278" r:id="rId13"/>
    <p:sldId id="279" r:id="rId14"/>
    <p:sldId id="277" r:id="rId15"/>
    <p:sldId id="280" r:id="rId16"/>
    <p:sldId id="281" r:id="rId17"/>
    <p:sldId id="282" r:id="rId18"/>
    <p:sldId id="283" r:id="rId19"/>
    <p:sldId id="284" r:id="rId20"/>
    <p:sldId id="290" r:id="rId21"/>
    <p:sldId id="286" r:id="rId22"/>
    <p:sldId id="285" r:id="rId23"/>
    <p:sldId id="287" r:id="rId24"/>
    <p:sldId id="288" r:id="rId25"/>
    <p:sldId id="289" r:id="rId26"/>
    <p:sldId id="292" r:id="rId27"/>
    <p:sldId id="293" r:id="rId28"/>
    <p:sldId id="294" r:id="rId29"/>
    <p:sldId id="29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030B319-6A25-4580-E90A-6345DDF37736}" name="Brice Petitjean" initials="BP" userId="S::deleguefrance.acce@emmanuelco.org::748fcd74-e2df-4874-8767-be8e6b2c63c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8A16E7-5E61-4442-AA93-6937BDCAB399}" v="1485" dt="2025-01-22T21:06:03.477"/>
    <p1510:client id="{439C096F-1FC4-5D4F-9C5D-B18F408DF4FC}" v="107" dt="2025-01-22T21:11:56.555"/>
    <p1510:client id="{47E18753-73E1-C42E-B7BD-DE67B39E8C28}" v="85" dt="2025-01-22T21:09:41.651"/>
    <p1510:client id="{848C37FE-0011-DB3E-7284-13E9081B1339}" v="270" dt="2025-01-22T20:07:20.806"/>
    <p1510:client id="{86FF9120-08E5-1F5E-805B-0C342DB311BA}" v="1" dt="2025-01-22T13:44:55.0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ce Petitjean" userId="S::deleguefrance.acce@emmanuelco.org::748fcd74-e2df-4874-8767-be8e6b2c63cb" providerId="AD" clId="Web-{848C37FE-0011-DB3E-7284-13E9081B1339}"/>
    <pc:docChg chg="addSld delSld modSld sldOrd">
      <pc:chgData name="Brice Petitjean" userId="S::deleguefrance.acce@emmanuelco.org::748fcd74-e2df-4874-8767-be8e6b2c63cb" providerId="AD" clId="Web-{848C37FE-0011-DB3E-7284-13E9081B1339}" dt="2025-01-22T20:07:20.806" v="219" actId="1076"/>
      <pc:docMkLst>
        <pc:docMk/>
      </pc:docMkLst>
      <pc:sldChg chg="addSp modSp ord">
        <pc:chgData name="Brice Petitjean" userId="S::deleguefrance.acce@emmanuelco.org::748fcd74-e2df-4874-8767-be8e6b2c63cb" providerId="AD" clId="Web-{848C37FE-0011-DB3E-7284-13E9081B1339}" dt="2025-01-22T17:38:49.093" v="139" actId="1076"/>
        <pc:sldMkLst>
          <pc:docMk/>
          <pc:sldMk cId="359909214" sldId="266"/>
        </pc:sldMkLst>
        <pc:spChg chg="mod">
          <ac:chgData name="Brice Petitjean" userId="S::deleguefrance.acce@emmanuelco.org::748fcd74-e2df-4874-8767-be8e6b2c63cb" providerId="AD" clId="Web-{848C37FE-0011-DB3E-7284-13E9081B1339}" dt="2025-01-22T17:27:16.200" v="25" actId="1076"/>
          <ac:spMkLst>
            <pc:docMk/>
            <pc:sldMk cId="359909214" sldId="266"/>
            <ac:spMk id="31" creationId="{9A04DFC3-D2C3-C5B5-EE58-CF516A6705B3}"/>
          </ac:spMkLst>
        </pc:spChg>
        <pc:graphicFrameChg chg="mod">
          <ac:chgData name="Brice Petitjean" userId="S::deleguefrance.acce@emmanuelco.org::748fcd74-e2df-4874-8767-be8e6b2c63cb" providerId="AD" clId="Web-{848C37FE-0011-DB3E-7284-13E9081B1339}" dt="2025-01-22T17:38:49.093" v="139" actId="1076"/>
          <ac:graphicFrameMkLst>
            <pc:docMk/>
            <pc:sldMk cId="359909214" sldId="266"/>
            <ac:graphicFrameMk id="5" creationId="{6B9A695B-ACFF-132E-8E2A-59F13D140771}"/>
          </ac:graphicFrameMkLst>
        </pc:graphicFrameChg>
        <pc:picChg chg="add mod">
          <ac:chgData name="Brice Petitjean" userId="S::deleguefrance.acce@emmanuelco.org::748fcd74-e2df-4874-8767-be8e6b2c63cb" providerId="AD" clId="Web-{848C37FE-0011-DB3E-7284-13E9081B1339}" dt="2025-01-22T17:27:49.936" v="28" actId="1076"/>
          <ac:picMkLst>
            <pc:docMk/>
            <pc:sldMk cId="359909214" sldId="266"/>
            <ac:picMk id="29" creationId="{4FCA540C-CBA3-A771-9637-CF0C50840488}"/>
          </ac:picMkLst>
        </pc:picChg>
      </pc:sldChg>
      <pc:sldChg chg="addSp delSp modSp">
        <pc:chgData name="Brice Petitjean" userId="S::deleguefrance.acce@emmanuelco.org::748fcd74-e2df-4874-8767-be8e6b2c63cb" providerId="AD" clId="Web-{848C37FE-0011-DB3E-7284-13E9081B1339}" dt="2025-01-22T17:29:14.875" v="33"/>
        <pc:sldMkLst>
          <pc:docMk/>
          <pc:sldMk cId="3573146382" sldId="270"/>
        </pc:sldMkLst>
        <pc:spChg chg="add del mod">
          <ac:chgData name="Brice Petitjean" userId="S::deleguefrance.acce@emmanuelco.org::748fcd74-e2df-4874-8767-be8e6b2c63cb" providerId="AD" clId="Web-{848C37FE-0011-DB3E-7284-13E9081B1339}" dt="2025-01-22T17:29:14.875" v="33"/>
          <ac:spMkLst>
            <pc:docMk/>
            <pc:sldMk cId="3573146382" sldId="270"/>
            <ac:spMk id="3" creationId="{9622D6F4-8BF7-74D2-1164-FE990922CB96}"/>
          </ac:spMkLst>
        </pc:spChg>
      </pc:sldChg>
      <pc:sldChg chg="addSp delSp modSp new del ord">
        <pc:chgData name="Brice Petitjean" userId="S::deleguefrance.acce@emmanuelco.org::748fcd74-e2df-4874-8767-be8e6b2c63cb" providerId="AD" clId="Web-{848C37FE-0011-DB3E-7284-13E9081B1339}" dt="2025-01-22T17:23:19.617" v="19"/>
        <pc:sldMkLst>
          <pc:docMk/>
          <pc:sldMk cId="388393914" sldId="273"/>
        </pc:sldMkLst>
        <pc:spChg chg="mod">
          <ac:chgData name="Brice Petitjean" userId="S::deleguefrance.acce@emmanuelco.org::748fcd74-e2df-4874-8767-be8e6b2c63cb" providerId="AD" clId="Web-{848C37FE-0011-DB3E-7284-13E9081B1339}" dt="2025-01-22T17:19:08.048" v="5" actId="14100"/>
          <ac:spMkLst>
            <pc:docMk/>
            <pc:sldMk cId="388393914" sldId="273"/>
            <ac:spMk id="2" creationId="{35BD79E8-A962-A48C-6965-8683A237E28B}"/>
          </ac:spMkLst>
        </pc:spChg>
        <pc:spChg chg="del">
          <ac:chgData name="Brice Petitjean" userId="S::deleguefrance.acce@emmanuelco.org::748fcd74-e2df-4874-8767-be8e6b2c63cb" providerId="AD" clId="Web-{848C37FE-0011-DB3E-7284-13E9081B1339}" dt="2025-01-22T17:19:09.876" v="6"/>
          <ac:spMkLst>
            <pc:docMk/>
            <pc:sldMk cId="388393914" sldId="273"/>
            <ac:spMk id="3" creationId="{F433F9CD-49EC-0A89-5B11-56E608816D02}"/>
          </ac:spMkLst>
        </pc:spChg>
        <pc:spChg chg="add del mod">
          <ac:chgData name="Brice Petitjean" userId="S::deleguefrance.acce@emmanuelco.org::748fcd74-e2df-4874-8767-be8e6b2c63cb" providerId="AD" clId="Web-{848C37FE-0011-DB3E-7284-13E9081B1339}" dt="2025-01-22T17:21:04.707" v="10"/>
          <ac:spMkLst>
            <pc:docMk/>
            <pc:sldMk cId="388393914" sldId="273"/>
            <ac:spMk id="13" creationId="{1215F057-9049-8959-C5BE-062F2A7086DE}"/>
          </ac:spMkLst>
        </pc:spChg>
        <pc:spChg chg="add mod">
          <ac:chgData name="Brice Petitjean" userId="S::deleguefrance.acce@emmanuelco.org::748fcd74-e2df-4874-8767-be8e6b2c63cb" providerId="AD" clId="Web-{848C37FE-0011-DB3E-7284-13E9081B1339}" dt="2025-01-22T17:21:08.676" v="12"/>
          <ac:spMkLst>
            <pc:docMk/>
            <pc:sldMk cId="388393914" sldId="273"/>
            <ac:spMk id="17" creationId="{E944ED39-6D77-10BB-E925-4BD2D2B6EBD5}"/>
          </ac:spMkLst>
        </pc:spChg>
        <pc:graphicFrameChg chg="add del mod ord modGraphic">
          <ac:chgData name="Brice Petitjean" userId="S::deleguefrance.acce@emmanuelco.org::748fcd74-e2df-4874-8767-be8e6b2c63cb" providerId="AD" clId="Web-{848C37FE-0011-DB3E-7284-13E9081B1339}" dt="2025-01-22T17:20:50.597" v="8"/>
          <ac:graphicFrameMkLst>
            <pc:docMk/>
            <pc:sldMk cId="388393914" sldId="273"/>
            <ac:graphicFrameMk id="4" creationId="{9B06E426-4A43-BFD0-60E7-9E2FD885B9F4}"/>
          </ac:graphicFrameMkLst>
        </pc:graphicFrameChg>
        <pc:picChg chg="add del mod">
          <ac:chgData name="Brice Petitjean" userId="S::deleguefrance.acce@emmanuelco.org::748fcd74-e2df-4874-8767-be8e6b2c63cb" providerId="AD" clId="Web-{848C37FE-0011-DB3E-7284-13E9081B1339}" dt="2025-01-22T17:22:18.177" v="17"/>
          <ac:picMkLst>
            <pc:docMk/>
            <pc:sldMk cId="388393914" sldId="273"/>
            <ac:picMk id="11" creationId="{10CBAD66-6403-6C9F-AC38-3CC12490B245}"/>
          </ac:picMkLst>
        </pc:picChg>
        <pc:picChg chg="add mod">
          <ac:chgData name="Brice Petitjean" userId="S::deleguefrance.acce@emmanuelco.org::748fcd74-e2df-4874-8767-be8e6b2c63cb" providerId="AD" clId="Web-{848C37FE-0011-DB3E-7284-13E9081B1339}" dt="2025-01-22T17:20:50.847" v="9"/>
          <ac:picMkLst>
            <pc:docMk/>
            <pc:sldMk cId="388393914" sldId="273"/>
            <ac:picMk id="14" creationId="{76D967CE-4DC4-30FD-72DA-238B91542553}"/>
          </ac:picMkLst>
        </pc:picChg>
        <pc:picChg chg="add del mod ord">
          <ac:chgData name="Brice Petitjean" userId="S::deleguefrance.acce@emmanuelco.org::748fcd74-e2df-4874-8767-be8e6b2c63cb" providerId="AD" clId="Web-{848C37FE-0011-DB3E-7284-13E9081B1339}" dt="2025-01-22T17:21:08.676" v="12"/>
          <ac:picMkLst>
            <pc:docMk/>
            <pc:sldMk cId="388393914" sldId="273"/>
            <ac:picMk id="15" creationId="{B73D95DA-CBB5-E486-1A07-EADD35B12E76}"/>
          </ac:picMkLst>
        </pc:picChg>
      </pc:sldChg>
      <pc:sldChg chg="addSp delSp modSp add ord replId">
        <pc:chgData name="Brice Petitjean" userId="S::deleguefrance.acce@emmanuelco.org::748fcd74-e2df-4874-8767-be8e6b2c63cb" providerId="AD" clId="Web-{848C37FE-0011-DB3E-7284-13E9081B1339}" dt="2025-01-22T17:38:24.529" v="138" actId="14100"/>
        <pc:sldMkLst>
          <pc:docMk/>
          <pc:sldMk cId="3962963248" sldId="273"/>
        </pc:sldMkLst>
        <pc:spChg chg="mod">
          <ac:chgData name="Brice Petitjean" userId="S::deleguefrance.acce@emmanuelco.org::748fcd74-e2df-4874-8767-be8e6b2c63cb" providerId="AD" clId="Web-{848C37FE-0011-DB3E-7284-13E9081B1339}" dt="2025-01-22T17:38:24.529" v="138" actId="14100"/>
          <ac:spMkLst>
            <pc:docMk/>
            <pc:sldMk cId="3962963248" sldId="273"/>
            <ac:spMk id="2" creationId="{6A56CFD6-961C-6F33-CE7E-283280646D53}"/>
          </ac:spMkLst>
        </pc:spChg>
        <pc:spChg chg="add del mod">
          <ac:chgData name="Brice Petitjean" userId="S::deleguefrance.acce@emmanuelco.org::748fcd74-e2df-4874-8767-be8e6b2c63cb" providerId="AD" clId="Web-{848C37FE-0011-DB3E-7284-13E9081B1339}" dt="2025-01-22T17:33:04.053" v="58" actId="14100"/>
          <ac:spMkLst>
            <pc:docMk/>
            <pc:sldMk cId="3962963248" sldId="273"/>
            <ac:spMk id="4" creationId="{F29C963B-9E31-3923-CD3C-D64AF0C5F9DD}"/>
          </ac:spMkLst>
        </pc:spChg>
        <pc:spChg chg="mod">
          <ac:chgData name="Brice Petitjean" userId="S::deleguefrance.acce@emmanuelco.org::748fcd74-e2df-4874-8767-be8e6b2c63cb" providerId="AD" clId="Web-{848C37FE-0011-DB3E-7284-13E9081B1339}" dt="2025-01-22T17:34:16.914" v="61" actId="1076"/>
          <ac:spMkLst>
            <pc:docMk/>
            <pc:sldMk cId="3962963248" sldId="273"/>
            <ac:spMk id="6" creationId="{45850A50-CC91-5A7E-E7E3-F6DA1D8B884C}"/>
          </ac:spMkLst>
        </pc:spChg>
        <pc:spChg chg="mod">
          <ac:chgData name="Brice Petitjean" userId="S::deleguefrance.acce@emmanuelco.org::748fcd74-e2df-4874-8767-be8e6b2c63cb" providerId="AD" clId="Web-{848C37FE-0011-DB3E-7284-13E9081B1339}" dt="2025-01-22T17:33:13.600" v="59" actId="14100"/>
          <ac:spMkLst>
            <pc:docMk/>
            <pc:sldMk cId="3962963248" sldId="273"/>
            <ac:spMk id="7" creationId="{8B5B2703-C09B-227F-60EC-2FB6DCDE7243}"/>
          </ac:spMkLst>
        </pc:spChg>
        <pc:spChg chg="mod">
          <ac:chgData name="Brice Petitjean" userId="S::deleguefrance.acce@emmanuelco.org::748fcd74-e2df-4874-8767-be8e6b2c63cb" providerId="AD" clId="Web-{848C37FE-0011-DB3E-7284-13E9081B1339}" dt="2025-01-22T17:37:07.074" v="129" actId="1076"/>
          <ac:spMkLst>
            <pc:docMk/>
            <pc:sldMk cId="3962963248" sldId="273"/>
            <ac:spMk id="8" creationId="{7E1BE480-ED15-AF0D-E963-B2A165C3A454}"/>
          </ac:spMkLst>
        </pc:spChg>
        <pc:spChg chg="mod">
          <ac:chgData name="Brice Petitjean" userId="S::deleguefrance.acce@emmanuelco.org::748fcd74-e2df-4874-8767-be8e6b2c63cb" providerId="AD" clId="Web-{848C37FE-0011-DB3E-7284-13E9081B1339}" dt="2025-01-22T17:35:38.541" v="74" actId="1076"/>
          <ac:spMkLst>
            <pc:docMk/>
            <pc:sldMk cId="3962963248" sldId="273"/>
            <ac:spMk id="9" creationId="{4C0A82B3-EEB6-2C3D-6BBA-445FA7D89575}"/>
          </ac:spMkLst>
        </pc:spChg>
        <pc:spChg chg="mod">
          <ac:chgData name="Brice Petitjean" userId="S::deleguefrance.acce@emmanuelco.org::748fcd74-e2df-4874-8767-be8e6b2c63cb" providerId="AD" clId="Web-{848C37FE-0011-DB3E-7284-13E9081B1339}" dt="2025-01-22T17:35:47.416" v="82" actId="20577"/>
          <ac:spMkLst>
            <pc:docMk/>
            <pc:sldMk cId="3962963248" sldId="273"/>
            <ac:spMk id="10" creationId="{0ECF20EE-408D-E65B-8129-E0D2D4712DAF}"/>
          </ac:spMkLst>
        </pc:spChg>
        <pc:spChg chg="del mod">
          <ac:chgData name="Brice Petitjean" userId="S::deleguefrance.acce@emmanuelco.org::748fcd74-e2df-4874-8767-be8e6b2c63cb" providerId="AD" clId="Web-{848C37FE-0011-DB3E-7284-13E9081B1339}" dt="2025-01-22T17:30:47.940" v="41"/>
          <ac:spMkLst>
            <pc:docMk/>
            <pc:sldMk cId="3962963248" sldId="273"/>
            <ac:spMk id="11" creationId="{C78601AC-788E-E322-41FD-C5944EAEDC1E}"/>
          </ac:spMkLst>
        </pc:spChg>
        <pc:spChg chg="del mod">
          <ac:chgData name="Brice Petitjean" userId="S::deleguefrance.acce@emmanuelco.org::748fcd74-e2df-4874-8767-be8e6b2c63cb" providerId="AD" clId="Web-{848C37FE-0011-DB3E-7284-13E9081B1339}" dt="2025-01-22T17:32:05.629" v="53"/>
          <ac:spMkLst>
            <pc:docMk/>
            <pc:sldMk cId="3962963248" sldId="273"/>
            <ac:spMk id="13" creationId="{4DF34E8D-6986-7E04-65B9-5B65A5524AC2}"/>
          </ac:spMkLst>
        </pc:spChg>
        <pc:spChg chg="del mod">
          <ac:chgData name="Brice Petitjean" userId="S::deleguefrance.acce@emmanuelco.org::748fcd74-e2df-4874-8767-be8e6b2c63cb" providerId="AD" clId="Web-{848C37FE-0011-DB3E-7284-13E9081B1339}" dt="2025-01-22T17:35:15.197" v="70"/>
          <ac:spMkLst>
            <pc:docMk/>
            <pc:sldMk cId="3962963248" sldId="273"/>
            <ac:spMk id="14" creationId="{60C72DE5-BC19-B402-7980-A2232643B9ED}"/>
          </ac:spMkLst>
        </pc:spChg>
      </pc:sldChg>
      <pc:sldChg chg="modSp add replId">
        <pc:chgData name="Brice Petitjean" userId="S::deleguefrance.acce@emmanuelco.org::748fcd74-e2df-4874-8767-be8e6b2c63cb" providerId="AD" clId="Web-{848C37FE-0011-DB3E-7284-13E9081B1339}" dt="2025-01-22T17:41:58.582" v="141" actId="1076"/>
        <pc:sldMkLst>
          <pc:docMk/>
          <pc:sldMk cId="3245089705" sldId="274"/>
        </pc:sldMkLst>
        <pc:spChg chg="mod">
          <ac:chgData name="Brice Petitjean" userId="S::deleguefrance.acce@emmanuelco.org::748fcd74-e2df-4874-8767-be8e6b2c63cb" providerId="AD" clId="Web-{848C37FE-0011-DB3E-7284-13E9081B1339}" dt="2025-01-22T17:41:58.582" v="141" actId="1076"/>
          <ac:spMkLst>
            <pc:docMk/>
            <pc:sldMk cId="3245089705" sldId="274"/>
            <ac:spMk id="6" creationId="{45850A50-CC91-5A7E-E7E3-F6DA1D8B884C}"/>
          </ac:spMkLst>
        </pc:spChg>
      </pc:sldChg>
      <pc:sldChg chg="addSp modSp new del">
        <pc:chgData name="Brice Petitjean" userId="S::deleguefrance.acce@emmanuelco.org::748fcd74-e2df-4874-8767-be8e6b2c63cb" providerId="AD" clId="Web-{848C37FE-0011-DB3E-7284-13E9081B1339}" dt="2025-01-22T17:26:28.027" v="24"/>
        <pc:sldMkLst>
          <pc:docMk/>
          <pc:sldMk cId="3254554571" sldId="274"/>
        </pc:sldMkLst>
        <pc:spChg chg="add mod">
          <ac:chgData name="Brice Petitjean" userId="S::deleguefrance.acce@emmanuelco.org::748fcd74-e2df-4874-8767-be8e6b2c63cb" providerId="AD" clId="Web-{848C37FE-0011-DB3E-7284-13E9081B1339}" dt="2025-01-22T17:26:11.136" v="23"/>
          <ac:spMkLst>
            <pc:docMk/>
            <pc:sldMk cId="3254554571" sldId="274"/>
            <ac:spMk id="4" creationId="{FF4186A7-60FC-340C-9038-5F0595C255E2}"/>
          </ac:spMkLst>
        </pc:spChg>
      </pc:sldChg>
      <pc:sldChg chg="addSp delSp modSp new">
        <pc:chgData name="Brice Petitjean" userId="S::deleguefrance.acce@emmanuelco.org::748fcd74-e2df-4874-8767-be8e6b2c63cb" providerId="AD" clId="Web-{848C37FE-0011-DB3E-7284-13E9081B1339}" dt="2025-01-22T20:07:20.806" v="219" actId="1076"/>
        <pc:sldMkLst>
          <pc:docMk/>
          <pc:sldMk cId="188277772" sldId="275"/>
        </pc:sldMkLst>
        <pc:spChg chg="add mod">
          <ac:chgData name="Brice Petitjean" userId="S::deleguefrance.acce@emmanuelco.org::748fcd74-e2df-4874-8767-be8e6b2c63cb" providerId="AD" clId="Web-{848C37FE-0011-DB3E-7284-13E9081B1339}" dt="2025-01-22T20:07:20.806" v="219" actId="1076"/>
          <ac:spMkLst>
            <pc:docMk/>
            <pc:sldMk cId="188277772" sldId="275"/>
            <ac:spMk id="2" creationId="{07507C0D-3408-FAAB-BE64-30CB16A45CA2}"/>
          </ac:spMkLst>
        </pc:spChg>
        <pc:spChg chg="add mod">
          <ac:chgData name="Brice Petitjean" userId="S::deleguefrance.acce@emmanuelco.org::748fcd74-e2df-4874-8767-be8e6b2c63cb" providerId="AD" clId="Web-{848C37FE-0011-DB3E-7284-13E9081B1339}" dt="2025-01-22T17:45:04.274" v="170" actId="20577"/>
          <ac:spMkLst>
            <pc:docMk/>
            <pc:sldMk cId="188277772" sldId="275"/>
            <ac:spMk id="3" creationId="{DD4698A5-7B2A-CD67-D95D-8539CD011FEB}"/>
          </ac:spMkLst>
        </pc:spChg>
        <pc:spChg chg="add mod">
          <ac:chgData name="Brice Petitjean" userId="S::deleguefrance.acce@emmanuelco.org::748fcd74-e2df-4874-8767-be8e6b2c63cb" providerId="AD" clId="Web-{848C37FE-0011-DB3E-7284-13E9081B1339}" dt="2025-01-22T20:04:13.108" v="198" actId="1076"/>
          <ac:spMkLst>
            <pc:docMk/>
            <pc:sldMk cId="188277772" sldId="275"/>
            <ac:spMk id="4" creationId="{37F9F170-9661-4926-2F0A-E990E676B990}"/>
          </ac:spMkLst>
        </pc:spChg>
        <pc:spChg chg="add del">
          <ac:chgData name="Brice Petitjean" userId="S::deleguefrance.acce@emmanuelco.org::748fcd74-e2df-4874-8767-be8e6b2c63cb" providerId="AD" clId="Web-{848C37FE-0011-DB3E-7284-13E9081B1339}" dt="2025-01-22T17:46:49.120" v="173"/>
          <ac:spMkLst>
            <pc:docMk/>
            <pc:sldMk cId="188277772" sldId="275"/>
            <ac:spMk id="5" creationId="{F54B0E46-DF84-2C76-36A2-7B99CACA7491}"/>
          </ac:spMkLst>
        </pc:spChg>
        <pc:spChg chg="add mod">
          <ac:chgData name="Brice Petitjean" userId="S::deleguefrance.acce@emmanuelco.org::748fcd74-e2df-4874-8767-be8e6b2c63cb" providerId="AD" clId="Web-{848C37FE-0011-DB3E-7284-13E9081B1339}" dt="2025-01-22T20:04:20.452" v="200" actId="14100"/>
          <ac:spMkLst>
            <pc:docMk/>
            <pc:sldMk cId="188277772" sldId="275"/>
            <ac:spMk id="6" creationId="{E9D28CCA-A079-14D7-EFF5-D2A0FE17FD4E}"/>
          </ac:spMkLst>
        </pc:spChg>
        <pc:spChg chg="add mod">
          <ac:chgData name="Brice Petitjean" userId="S::deleguefrance.acce@emmanuelco.org::748fcd74-e2df-4874-8767-be8e6b2c63cb" providerId="AD" clId="Web-{848C37FE-0011-DB3E-7284-13E9081B1339}" dt="2025-01-22T20:03:34.794" v="191" actId="14100"/>
          <ac:spMkLst>
            <pc:docMk/>
            <pc:sldMk cId="188277772" sldId="275"/>
            <ac:spMk id="7" creationId="{7FDF2473-E4BA-3D48-F8E9-45704E72BF73}"/>
          </ac:spMkLst>
        </pc:spChg>
      </pc:sldChg>
    </pc:docChg>
  </pc:docChgLst>
  <pc:docChgLst>
    <pc:chgData name="Brice Petitjean" userId="S::deleguefrance.acce@emmanuelco.org::748fcd74-e2df-4874-8767-be8e6b2c63cb" providerId="AD" clId="Web-{86FF9120-08E5-1F5E-805B-0C342DB311BA}"/>
    <pc:docChg chg="sldOrd">
      <pc:chgData name="Brice Petitjean" userId="S::deleguefrance.acce@emmanuelco.org::748fcd74-e2df-4874-8767-be8e6b2c63cb" providerId="AD" clId="Web-{86FF9120-08E5-1F5E-805B-0C342DB311BA}" dt="2025-01-22T13:44:55.031" v="0"/>
      <pc:docMkLst>
        <pc:docMk/>
      </pc:docMkLst>
      <pc:sldChg chg="ord">
        <pc:chgData name="Brice Petitjean" userId="S::deleguefrance.acce@emmanuelco.org::748fcd74-e2df-4874-8767-be8e6b2c63cb" providerId="AD" clId="Web-{86FF9120-08E5-1F5E-805B-0C342DB311BA}" dt="2025-01-22T13:44:55.031" v="0"/>
        <pc:sldMkLst>
          <pc:docMk/>
          <pc:sldMk cId="1097170853" sldId="272"/>
        </pc:sldMkLst>
      </pc:sldChg>
    </pc:docChg>
  </pc:docChgLst>
  <pc:docChgLst>
    <pc:chgData name="Brice Petitjean" userId="748fcd74-e2df-4874-8767-be8e6b2c63cb" providerId="ADAL" clId="{439C096F-1FC4-5D4F-9C5D-B18F408DF4FC}"/>
    <pc:docChg chg="addSld modSld sldOrd">
      <pc:chgData name="Brice Petitjean" userId="748fcd74-e2df-4874-8767-be8e6b2c63cb" providerId="ADAL" clId="{439C096F-1FC4-5D4F-9C5D-B18F408DF4FC}" dt="2025-01-22T21:11:56.555" v="108" actId="20577"/>
      <pc:docMkLst>
        <pc:docMk/>
      </pc:docMkLst>
      <pc:sldChg chg="ord">
        <pc:chgData name="Brice Petitjean" userId="748fcd74-e2df-4874-8767-be8e6b2c63cb" providerId="ADAL" clId="{439C096F-1FC4-5D4F-9C5D-B18F408DF4FC}" dt="2025-01-22T21:07:54.695" v="1" actId="1076"/>
        <pc:sldMkLst>
          <pc:docMk/>
          <pc:sldMk cId="3962963248" sldId="273"/>
        </pc:sldMkLst>
      </pc:sldChg>
      <pc:sldChg chg="addSp modSp new">
        <pc:chgData name="Brice Petitjean" userId="748fcd74-e2df-4874-8767-be8e6b2c63cb" providerId="ADAL" clId="{439C096F-1FC4-5D4F-9C5D-B18F408DF4FC}" dt="2025-01-22T21:11:56.555" v="108" actId="20577"/>
        <pc:sldMkLst>
          <pc:docMk/>
          <pc:sldMk cId="3499128338" sldId="295"/>
        </pc:sldMkLst>
        <pc:spChg chg="add mod">
          <ac:chgData name="Brice Petitjean" userId="748fcd74-e2df-4874-8767-be8e6b2c63cb" providerId="ADAL" clId="{439C096F-1FC4-5D4F-9C5D-B18F408DF4FC}" dt="2025-01-22T21:11:56.555" v="108" actId="20577"/>
          <ac:spMkLst>
            <pc:docMk/>
            <pc:sldMk cId="3499128338" sldId="295"/>
            <ac:spMk id="4" creationId="{F885283D-16AF-0FC7-A25F-9069B52F1147}"/>
          </ac:spMkLst>
        </pc:spChg>
        <pc:picChg chg="mod">
          <ac:chgData name="Brice Petitjean" userId="748fcd74-e2df-4874-8767-be8e6b2c63cb" providerId="ADAL" clId="{439C096F-1FC4-5D4F-9C5D-B18F408DF4FC}" dt="2025-01-22T21:10:15.714" v="4" actId="1076"/>
          <ac:picMkLst>
            <pc:docMk/>
            <pc:sldMk cId="3499128338" sldId="295"/>
            <ac:picMk id="2" creationId="{F71DB459-E2CB-2610-7162-10B00BE94BD3}"/>
          </ac:picMkLst>
        </pc:picChg>
      </pc:sldChg>
    </pc:docChg>
  </pc:docChgLst>
  <pc:docChgLst>
    <pc:chgData name="Brice Petitjean" userId="748fcd74-e2df-4874-8767-be8e6b2c63cb" providerId="ADAL" clId="{33961E55-30F3-401B-8478-607676BE47FB}"/>
    <pc:docChg chg="custSel addSld modSld sldOrd">
      <pc:chgData name="Brice Petitjean" userId="748fcd74-e2df-4874-8767-be8e6b2c63cb" providerId="ADAL" clId="{33961E55-30F3-401B-8478-607676BE47FB}" dt="2024-01-18T16:54:01.071" v="1991" actId="20577"/>
      <pc:docMkLst>
        <pc:docMk/>
      </pc:docMkLst>
      <pc:sldChg chg="modSp">
        <pc:chgData name="Brice Petitjean" userId="748fcd74-e2df-4874-8767-be8e6b2c63cb" providerId="ADAL" clId="{33961E55-30F3-401B-8478-607676BE47FB}" dt="2024-01-18T16:27:32.282" v="38" actId="255"/>
        <pc:sldMkLst>
          <pc:docMk/>
          <pc:sldMk cId="359909214" sldId="266"/>
        </pc:sldMkLst>
      </pc:sldChg>
      <pc:sldChg chg="addSp delSp modSp ord">
        <pc:chgData name="Brice Petitjean" userId="748fcd74-e2df-4874-8767-be8e6b2c63cb" providerId="ADAL" clId="{33961E55-30F3-401B-8478-607676BE47FB}" dt="2024-01-18T16:46:03.540" v="1193" actId="1035"/>
        <pc:sldMkLst>
          <pc:docMk/>
          <pc:sldMk cId="1649837855" sldId="267"/>
        </pc:sldMkLst>
      </pc:sldChg>
      <pc:sldChg chg="addSp delSp modSp">
        <pc:chgData name="Brice Petitjean" userId="748fcd74-e2df-4874-8767-be8e6b2c63cb" providerId="ADAL" clId="{33961E55-30F3-401B-8478-607676BE47FB}" dt="2024-01-18T16:54:01.071" v="1991" actId="20577"/>
        <pc:sldMkLst>
          <pc:docMk/>
          <pc:sldMk cId="3573146382" sldId="270"/>
        </pc:sldMkLst>
      </pc:sldChg>
      <pc:sldChg chg="addSp delSp modSp add">
        <pc:chgData name="Brice Petitjean" userId="748fcd74-e2df-4874-8767-be8e6b2c63cb" providerId="ADAL" clId="{33961E55-30F3-401B-8478-607676BE47FB}" dt="2024-01-18T16:43:26.114" v="1016" actId="113"/>
        <pc:sldMkLst>
          <pc:docMk/>
          <pc:sldMk cId="1097170853" sldId="272"/>
        </pc:sldMkLst>
      </pc:sldChg>
    </pc:docChg>
  </pc:docChgLst>
  <pc:docChgLst>
    <pc:chgData name="Brice Petitjean" userId="S::deleguefrance.acce@emmanuelco.org::748fcd74-e2df-4874-8767-be8e6b2c63cb" providerId="AD" clId="Web-{47E18753-73E1-C42E-B7BD-DE67B39E8C28}"/>
    <pc:docChg chg="addSld delSld modSld sldOrd">
      <pc:chgData name="Brice Petitjean" userId="S::deleguefrance.acce@emmanuelco.org::748fcd74-e2df-4874-8767-be8e6b2c63cb" providerId="AD" clId="Web-{47E18753-73E1-C42E-B7BD-DE67B39E8C28}" dt="2025-01-22T21:09:41.651" v="80"/>
      <pc:docMkLst>
        <pc:docMk/>
      </pc:docMkLst>
      <pc:sldChg chg="addSp modSp">
        <pc:chgData name="Brice Petitjean" userId="S::deleguefrance.acce@emmanuelco.org::748fcd74-e2df-4874-8767-be8e6b2c63cb" providerId="AD" clId="Web-{47E18753-73E1-C42E-B7BD-DE67B39E8C28}" dt="2025-01-22T20:15:12.564" v="22" actId="1076"/>
        <pc:sldMkLst>
          <pc:docMk/>
          <pc:sldMk cId="1649837855" sldId="267"/>
        </pc:sldMkLst>
        <pc:spChg chg="mod">
          <ac:chgData name="Brice Petitjean" userId="S::deleguefrance.acce@emmanuelco.org::748fcd74-e2df-4874-8767-be8e6b2c63cb" providerId="AD" clId="Web-{47E18753-73E1-C42E-B7BD-DE67B39E8C28}" dt="2025-01-22T20:14:34.516" v="19" actId="1076"/>
          <ac:spMkLst>
            <pc:docMk/>
            <pc:sldMk cId="1649837855" sldId="267"/>
            <ac:spMk id="2" creationId="{CAA61D98-1035-AAA6-2581-84A509999B4C}"/>
          </ac:spMkLst>
        </pc:spChg>
        <pc:picChg chg="add mod">
          <ac:chgData name="Brice Petitjean" userId="S::deleguefrance.acce@emmanuelco.org::748fcd74-e2df-4874-8767-be8e6b2c63cb" providerId="AD" clId="Web-{47E18753-73E1-C42E-B7BD-DE67B39E8C28}" dt="2025-01-22T20:15:12.564" v="22" actId="1076"/>
          <ac:picMkLst>
            <pc:docMk/>
            <pc:sldMk cId="1649837855" sldId="267"/>
            <ac:picMk id="3" creationId="{D1A3B44B-D909-9EF8-B4D1-CE7C7F0BF87B}"/>
          </ac:picMkLst>
        </pc:picChg>
      </pc:sldChg>
      <pc:sldChg chg="addSp modSp">
        <pc:chgData name="Brice Petitjean" userId="S::deleguefrance.acce@emmanuelco.org::748fcd74-e2df-4874-8767-be8e6b2c63cb" providerId="AD" clId="Web-{47E18753-73E1-C42E-B7BD-DE67B39E8C28}" dt="2025-01-22T20:20:09.983" v="32" actId="1076"/>
        <pc:sldMkLst>
          <pc:docMk/>
          <pc:sldMk cId="3573146382" sldId="270"/>
        </pc:sldMkLst>
        <pc:spChg chg="mod">
          <ac:chgData name="Brice Petitjean" userId="S::deleguefrance.acce@emmanuelco.org::748fcd74-e2df-4874-8767-be8e6b2c63cb" providerId="AD" clId="Web-{47E18753-73E1-C42E-B7BD-DE67B39E8C28}" dt="2025-01-22T20:20:09.967" v="31" actId="1076"/>
          <ac:spMkLst>
            <pc:docMk/>
            <pc:sldMk cId="3573146382" sldId="270"/>
            <ac:spMk id="2" creationId="{CAA61D98-1035-AAA6-2581-84A509999B4C}"/>
          </ac:spMkLst>
        </pc:spChg>
        <pc:picChg chg="add mod">
          <ac:chgData name="Brice Petitjean" userId="S::deleguefrance.acce@emmanuelco.org::748fcd74-e2df-4874-8767-be8e6b2c63cb" providerId="AD" clId="Web-{47E18753-73E1-C42E-B7BD-DE67B39E8C28}" dt="2025-01-22T20:20:09.983" v="32" actId="1076"/>
          <ac:picMkLst>
            <pc:docMk/>
            <pc:sldMk cId="3573146382" sldId="270"/>
            <ac:picMk id="3" creationId="{31258C2F-D957-5F90-E44F-61BFC973E6A0}"/>
          </ac:picMkLst>
        </pc:picChg>
      </pc:sldChg>
      <pc:sldChg chg="del">
        <pc:chgData name="Brice Petitjean" userId="S::deleguefrance.acce@emmanuelco.org::748fcd74-e2df-4874-8767-be8e6b2c63cb" providerId="AD" clId="Web-{47E18753-73E1-C42E-B7BD-DE67B39E8C28}" dt="2025-01-22T20:20:45.140" v="35"/>
        <pc:sldMkLst>
          <pc:docMk/>
          <pc:sldMk cId="2280520688" sldId="271"/>
        </pc:sldMkLst>
      </pc:sldChg>
      <pc:sldChg chg="addSp modSp">
        <pc:chgData name="Brice Petitjean" userId="S::deleguefrance.acce@emmanuelco.org::748fcd74-e2df-4874-8767-be8e6b2c63cb" providerId="AD" clId="Web-{47E18753-73E1-C42E-B7BD-DE67B39E8C28}" dt="2025-01-22T20:14:09.202" v="18" actId="1076"/>
        <pc:sldMkLst>
          <pc:docMk/>
          <pc:sldMk cId="1097170853" sldId="272"/>
        </pc:sldMkLst>
        <pc:spChg chg="mod">
          <ac:chgData name="Brice Petitjean" userId="S::deleguefrance.acce@emmanuelco.org::748fcd74-e2df-4874-8767-be8e6b2c63cb" providerId="AD" clId="Web-{47E18753-73E1-C42E-B7BD-DE67B39E8C28}" dt="2025-01-22T20:13:57.202" v="16" actId="1076"/>
          <ac:spMkLst>
            <pc:docMk/>
            <pc:sldMk cId="1097170853" sldId="272"/>
            <ac:spMk id="2" creationId="{CAA61D98-1035-AAA6-2581-84A509999B4C}"/>
          </ac:spMkLst>
        </pc:spChg>
        <pc:spChg chg="mod">
          <ac:chgData name="Brice Petitjean" userId="S::deleguefrance.acce@emmanuelco.org::748fcd74-e2df-4874-8767-be8e6b2c63cb" providerId="AD" clId="Web-{47E18753-73E1-C42E-B7BD-DE67B39E8C28}" dt="2025-01-22T20:14:09.202" v="18" actId="1076"/>
          <ac:spMkLst>
            <pc:docMk/>
            <pc:sldMk cId="1097170853" sldId="272"/>
            <ac:spMk id="4" creationId="{D1164C04-A4F6-88F6-93C4-17D414801EAE}"/>
          </ac:spMkLst>
        </pc:spChg>
        <pc:picChg chg="add mod">
          <ac:chgData name="Brice Petitjean" userId="S::deleguefrance.acce@emmanuelco.org::748fcd74-e2df-4874-8767-be8e6b2c63cb" providerId="AD" clId="Web-{47E18753-73E1-C42E-B7BD-DE67B39E8C28}" dt="2025-01-22T20:14:03.499" v="17" actId="1076"/>
          <ac:picMkLst>
            <pc:docMk/>
            <pc:sldMk cId="1097170853" sldId="272"/>
            <ac:picMk id="3" creationId="{4A97F7FB-4AFB-6800-6361-3C86A86B6D5C}"/>
          </ac:picMkLst>
        </pc:picChg>
      </pc:sldChg>
      <pc:sldChg chg="del">
        <pc:chgData name="Brice Petitjean" userId="S::deleguefrance.acce@emmanuelco.org::748fcd74-e2df-4874-8767-be8e6b2c63cb" providerId="AD" clId="Web-{47E18753-73E1-C42E-B7BD-DE67B39E8C28}" dt="2025-01-22T20:10:39.772" v="11"/>
        <pc:sldMkLst>
          <pc:docMk/>
          <pc:sldMk cId="3245089705" sldId="274"/>
        </pc:sldMkLst>
      </pc:sldChg>
      <pc:sldChg chg="addSp modSp">
        <pc:chgData name="Brice Petitjean" userId="S::deleguefrance.acce@emmanuelco.org::748fcd74-e2df-4874-8767-be8e6b2c63cb" providerId="AD" clId="Web-{47E18753-73E1-C42E-B7BD-DE67B39E8C28}" dt="2025-01-22T20:10:20.975" v="10" actId="1076"/>
        <pc:sldMkLst>
          <pc:docMk/>
          <pc:sldMk cId="188277772" sldId="275"/>
        </pc:sldMkLst>
        <pc:spChg chg="mod">
          <ac:chgData name="Brice Petitjean" userId="S::deleguefrance.acce@emmanuelco.org::748fcd74-e2df-4874-8767-be8e6b2c63cb" providerId="AD" clId="Web-{47E18753-73E1-C42E-B7BD-DE67B39E8C28}" dt="2025-01-22T20:10:11.505" v="8" actId="1076"/>
          <ac:spMkLst>
            <pc:docMk/>
            <pc:sldMk cId="188277772" sldId="275"/>
            <ac:spMk id="2" creationId="{07507C0D-3408-FAAB-BE64-30CB16A45CA2}"/>
          </ac:spMkLst>
        </pc:spChg>
        <pc:picChg chg="add mod">
          <ac:chgData name="Brice Petitjean" userId="S::deleguefrance.acce@emmanuelco.org::748fcd74-e2df-4874-8767-be8e6b2c63cb" providerId="AD" clId="Web-{47E18753-73E1-C42E-B7BD-DE67B39E8C28}" dt="2025-01-22T20:10:20.975" v="10" actId="1076"/>
          <ac:picMkLst>
            <pc:docMk/>
            <pc:sldMk cId="188277772" sldId="275"/>
            <ac:picMk id="5" creationId="{75652F1D-1E9D-D815-23E9-31035AA6DBF0}"/>
          </ac:picMkLst>
        </pc:picChg>
      </pc:sldChg>
      <pc:sldChg chg="add ord replId">
        <pc:chgData name="Brice Petitjean" userId="S::deleguefrance.acce@emmanuelco.org::748fcd74-e2df-4874-8767-be8e6b2c63cb" providerId="AD" clId="Web-{47E18753-73E1-C42E-B7BD-DE67B39E8C28}" dt="2025-01-22T20:21:22.548" v="39"/>
        <pc:sldMkLst>
          <pc:docMk/>
          <pc:sldMk cId="2534883128" sldId="276"/>
        </pc:sldMkLst>
      </pc:sldChg>
      <pc:sldChg chg="new">
        <pc:chgData name="Brice Petitjean" userId="S::deleguefrance.acce@emmanuelco.org::748fcd74-e2df-4874-8767-be8e6b2c63cb" providerId="AD" clId="Web-{47E18753-73E1-C42E-B7BD-DE67B39E8C28}" dt="2025-01-22T20:19:33.262" v="30"/>
        <pc:sldMkLst>
          <pc:docMk/>
          <pc:sldMk cId="411617939" sldId="277"/>
        </pc:sldMkLst>
      </pc:sldChg>
      <pc:sldChg chg="addSp delSp modSp add replId">
        <pc:chgData name="Brice Petitjean" userId="S::deleguefrance.acce@emmanuelco.org::748fcd74-e2df-4874-8767-be8e6b2c63cb" providerId="AD" clId="Web-{47E18753-73E1-C42E-B7BD-DE67B39E8C28}" dt="2025-01-22T21:09:20.134" v="79"/>
        <pc:sldMkLst>
          <pc:docMk/>
          <pc:sldMk cId="435011237" sldId="278"/>
        </pc:sldMkLst>
        <pc:spChg chg="mod">
          <ac:chgData name="Brice Petitjean" userId="S::deleguefrance.acce@emmanuelco.org::748fcd74-e2df-4874-8767-be8e6b2c63cb" providerId="AD" clId="Web-{47E18753-73E1-C42E-B7BD-DE67B39E8C28}" dt="2025-01-22T20:21:47.268" v="42" actId="1076"/>
          <ac:spMkLst>
            <pc:docMk/>
            <pc:sldMk cId="435011237" sldId="278"/>
            <ac:spMk id="2" creationId="{CAA61D98-1035-AAA6-2581-84A509999B4C}"/>
          </ac:spMkLst>
        </pc:spChg>
        <pc:spChg chg="add mod">
          <ac:chgData name="Brice Petitjean" userId="S::deleguefrance.acce@emmanuelco.org::748fcd74-e2df-4874-8767-be8e6b2c63cb" providerId="AD" clId="Web-{47E18753-73E1-C42E-B7BD-DE67B39E8C28}" dt="2025-01-22T20:26:33.795" v="70" actId="20577"/>
          <ac:spMkLst>
            <pc:docMk/>
            <pc:sldMk cId="435011237" sldId="278"/>
            <ac:spMk id="4" creationId="{EE65663D-4DEF-DC1F-D725-7C2F7B3DAA69}"/>
          </ac:spMkLst>
        </pc:spChg>
        <pc:spChg chg="add del mod">
          <ac:chgData name="Brice Petitjean" userId="S::deleguefrance.acce@emmanuelco.org::748fcd74-e2df-4874-8767-be8e6b2c63cb" providerId="AD" clId="Web-{47E18753-73E1-C42E-B7BD-DE67B39E8C28}" dt="2025-01-22T20:27:21.984" v="74"/>
          <ac:spMkLst>
            <pc:docMk/>
            <pc:sldMk cId="435011237" sldId="278"/>
            <ac:spMk id="5" creationId="{1B31AD43-D9DD-BF97-034A-5BFA94143B72}"/>
          </ac:spMkLst>
        </pc:spChg>
        <pc:spChg chg="del mod">
          <ac:chgData name="Brice Petitjean" userId="S::deleguefrance.acce@emmanuelco.org::748fcd74-e2df-4874-8767-be8e6b2c63cb" providerId="AD" clId="Web-{47E18753-73E1-C42E-B7BD-DE67B39E8C28}" dt="2025-01-22T20:23:12.740" v="44"/>
          <ac:spMkLst>
            <pc:docMk/>
            <pc:sldMk cId="435011237" sldId="278"/>
            <ac:spMk id="6" creationId="{C6F5D9E6-1D58-ACA0-E99C-8DC3858F8F74}"/>
          </ac:spMkLst>
        </pc:spChg>
        <pc:spChg chg="add mod">
          <ac:chgData name="Brice Petitjean" userId="S::deleguefrance.acce@emmanuelco.org::748fcd74-e2df-4874-8767-be8e6b2c63cb" providerId="AD" clId="Web-{47E18753-73E1-C42E-B7BD-DE67B39E8C28}" dt="2025-01-22T20:27:58.611" v="77" actId="20577"/>
          <ac:spMkLst>
            <pc:docMk/>
            <pc:sldMk cId="435011237" sldId="278"/>
            <ac:spMk id="7" creationId="{6C0D2B5C-C022-04E1-A95F-57357E3DDD2E}"/>
          </ac:spMkLst>
        </pc:spChg>
        <pc:spChg chg="mod">
          <ac:chgData name="Brice Petitjean" userId="S::deleguefrance.acce@emmanuelco.org::748fcd74-e2df-4874-8767-be8e6b2c63cb" providerId="AD" clId="Web-{47E18753-73E1-C42E-B7BD-DE67B39E8C28}" dt="2025-01-22T20:25:47.230" v="66" actId="20577"/>
          <ac:spMkLst>
            <pc:docMk/>
            <pc:sldMk cId="435011237" sldId="278"/>
            <ac:spMk id="8" creationId="{9ED5DAA3-9138-A2EC-35C1-0C518CEB9310}"/>
          </ac:spMkLst>
        </pc:spChg>
        <pc:spChg chg="del">
          <ac:chgData name="Brice Petitjean" userId="S::deleguefrance.acce@emmanuelco.org::748fcd74-e2df-4874-8767-be8e6b2c63cb" providerId="AD" clId="Web-{47E18753-73E1-C42E-B7BD-DE67B39E8C28}" dt="2025-01-22T20:23:17.271" v="46"/>
          <ac:spMkLst>
            <pc:docMk/>
            <pc:sldMk cId="435011237" sldId="278"/>
            <ac:spMk id="10" creationId="{4D3C157D-C5E3-E2D2-533F-C70929A6733D}"/>
          </ac:spMkLst>
        </pc:spChg>
        <pc:spChg chg="del">
          <ac:chgData name="Brice Petitjean" userId="S::deleguefrance.acce@emmanuelco.org::748fcd74-e2df-4874-8767-be8e6b2c63cb" providerId="AD" clId="Web-{47E18753-73E1-C42E-B7BD-DE67B39E8C28}" dt="2025-01-22T20:25:09.776" v="61"/>
          <ac:spMkLst>
            <pc:docMk/>
            <pc:sldMk cId="435011237" sldId="278"/>
            <ac:spMk id="11" creationId="{06023024-7681-3005-3DD9-286BE750DF56}"/>
          </ac:spMkLst>
        </pc:spChg>
        <pc:spChg chg="del">
          <ac:chgData name="Brice Petitjean" userId="S::deleguefrance.acce@emmanuelco.org::748fcd74-e2df-4874-8767-be8e6b2c63cb" providerId="AD" clId="Web-{47E18753-73E1-C42E-B7BD-DE67B39E8C28}" dt="2025-01-22T20:23:19.068" v="47"/>
          <ac:spMkLst>
            <pc:docMk/>
            <pc:sldMk cId="435011237" sldId="278"/>
            <ac:spMk id="12" creationId="{AE94A32C-5563-6295-53BD-F560B0568C05}"/>
          </ac:spMkLst>
        </pc:spChg>
        <pc:spChg chg="del">
          <ac:chgData name="Brice Petitjean" userId="S::deleguefrance.acce@emmanuelco.org::748fcd74-e2df-4874-8767-be8e6b2c63cb" providerId="AD" clId="Web-{47E18753-73E1-C42E-B7BD-DE67B39E8C28}" dt="2025-01-22T20:25:11.167" v="62"/>
          <ac:spMkLst>
            <pc:docMk/>
            <pc:sldMk cId="435011237" sldId="278"/>
            <ac:spMk id="13" creationId="{C13CE328-0D85-3D1D-74D8-3CE7ED2BD6AF}"/>
          </ac:spMkLst>
        </pc:spChg>
        <pc:spChg chg="del">
          <ac:chgData name="Brice Petitjean" userId="S::deleguefrance.acce@emmanuelco.org::748fcd74-e2df-4874-8767-be8e6b2c63cb" providerId="AD" clId="Web-{47E18753-73E1-C42E-B7BD-DE67B39E8C28}" dt="2025-01-22T20:23:16.037" v="45"/>
          <ac:spMkLst>
            <pc:docMk/>
            <pc:sldMk cId="435011237" sldId="278"/>
            <ac:spMk id="14" creationId="{B1408A34-0E68-44ED-AB00-EE640F5A6ABF}"/>
          </ac:spMkLst>
        </pc:spChg>
        <pc:spChg chg="del">
          <ac:chgData name="Brice Petitjean" userId="S::deleguefrance.acce@emmanuelco.org::748fcd74-e2df-4874-8767-be8e6b2c63cb" providerId="AD" clId="Web-{47E18753-73E1-C42E-B7BD-DE67B39E8C28}" dt="2025-01-22T20:25:07.495" v="60"/>
          <ac:spMkLst>
            <pc:docMk/>
            <pc:sldMk cId="435011237" sldId="278"/>
            <ac:spMk id="15" creationId="{DF09AF0D-2DDA-4BEC-99EC-7AEC452509F5}"/>
          </ac:spMkLst>
        </pc:spChg>
        <pc:picChg chg="add del mod">
          <ac:chgData name="Brice Petitjean" userId="S::deleguefrance.acce@emmanuelco.org::748fcd74-e2df-4874-8767-be8e6b2c63cb" providerId="AD" clId="Web-{47E18753-73E1-C42E-B7BD-DE67B39E8C28}" dt="2025-01-22T21:09:20.134" v="79"/>
          <ac:picMkLst>
            <pc:docMk/>
            <pc:sldMk cId="435011237" sldId="278"/>
            <ac:picMk id="5" creationId="{343D0FC7-FC66-545B-D21C-ADEE2AD537EE}"/>
          </ac:picMkLst>
        </pc:picChg>
      </pc:sldChg>
      <pc:sldChg chg="add del replId">
        <pc:chgData name="Brice Petitjean" userId="S::deleguefrance.acce@emmanuelco.org::748fcd74-e2df-4874-8767-be8e6b2c63cb" providerId="AD" clId="Web-{47E18753-73E1-C42E-B7BD-DE67B39E8C28}" dt="2025-01-22T20:20:39.609" v="34"/>
        <pc:sldMkLst>
          <pc:docMk/>
          <pc:sldMk cId="3191254289" sldId="278"/>
        </pc:sldMkLst>
      </pc:sldChg>
      <pc:sldChg chg="add del replId">
        <pc:chgData name="Brice Petitjean" userId="S::deleguefrance.acce@emmanuelco.org::748fcd74-e2df-4874-8767-be8e6b2c63cb" providerId="AD" clId="Web-{47E18753-73E1-C42E-B7BD-DE67B39E8C28}" dt="2025-01-22T20:21:00.813" v="37"/>
        <pc:sldMkLst>
          <pc:docMk/>
          <pc:sldMk cId="3823734098" sldId="278"/>
        </pc:sldMkLst>
      </pc:sldChg>
      <pc:sldChg chg="addSp modSp">
        <pc:chgData name="Brice Petitjean" userId="S::deleguefrance.acce@emmanuelco.org::748fcd74-e2df-4874-8767-be8e6b2c63cb" providerId="AD" clId="Web-{47E18753-73E1-C42E-B7BD-DE67B39E8C28}" dt="2025-01-22T21:09:41.651" v="80"/>
        <pc:sldMkLst>
          <pc:docMk/>
          <pc:sldMk cId="3499128338" sldId="295"/>
        </pc:sldMkLst>
        <pc:picChg chg="add mod">
          <ac:chgData name="Brice Petitjean" userId="S::deleguefrance.acce@emmanuelco.org::748fcd74-e2df-4874-8767-be8e6b2c63cb" providerId="AD" clId="Web-{47E18753-73E1-C42E-B7BD-DE67B39E8C28}" dt="2025-01-22T21:09:41.651" v="80"/>
          <ac:picMkLst>
            <pc:docMk/>
            <pc:sldMk cId="3499128338" sldId="295"/>
            <ac:picMk id="2" creationId="{F71DB459-E2CB-2610-7162-10B00BE94BD3}"/>
          </ac:picMkLst>
        </pc:picChg>
      </pc:sldChg>
    </pc:docChg>
  </pc:docChgLst>
  <pc:docChgLst>
    <pc:chgData name="Brice Petitjean" userId="748fcd74-e2df-4874-8767-be8e6b2c63cb" providerId="ADAL" clId="{308A16E7-5E61-4442-AA93-6937BDCAB399}"/>
    <pc:docChg chg="undo custSel addSld modSld sldOrd">
      <pc:chgData name="Brice Petitjean" userId="748fcd74-e2df-4874-8767-be8e6b2c63cb" providerId="ADAL" clId="{308A16E7-5E61-4442-AA93-6937BDCAB399}" dt="2025-01-22T21:06:03.477" v="1496" actId="14100"/>
      <pc:docMkLst>
        <pc:docMk/>
      </pc:docMkLst>
      <pc:sldChg chg="addSp modSp mod setBg">
        <pc:chgData name="Brice Petitjean" userId="748fcd74-e2df-4874-8767-be8e6b2c63cb" providerId="ADAL" clId="{308A16E7-5E61-4442-AA93-6937BDCAB399}" dt="2025-01-22T20:41:04.550" v="605" actId="26606"/>
        <pc:sldMkLst>
          <pc:docMk/>
          <pc:sldMk cId="411617939" sldId="277"/>
        </pc:sldMkLst>
        <pc:spChg chg="add">
          <ac:chgData name="Brice Petitjean" userId="748fcd74-e2df-4874-8767-be8e6b2c63cb" providerId="ADAL" clId="{308A16E7-5E61-4442-AA93-6937BDCAB399}" dt="2025-01-22T20:41:04.550" v="605" actId="26606"/>
          <ac:spMkLst>
            <pc:docMk/>
            <pc:sldMk cId="411617939" sldId="277"/>
            <ac:spMk id="9" creationId="{8950AD4C-6AF3-49F8-94E1-DBCAFB39478B}"/>
          </ac:spMkLst>
        </pc:spChg>
        <pc:picChg chg="add mod">
          <ac:chgData name="Brice Petitjean" userId="748fcd74-e2df-4874-8767-be8e6b2c63cb" providerId="ADAL" clId="{308A16E7-5E61-4442-AA93-6937BDCAB399}" dt="2025-01-22T20:41:04.550" v="605" actId="26606"/>
          <ac:picMkLst>
            <pc:docMk/>
            <pc:sldMk cId="411617939" sldId="277"/>
            <ac:picMk id="4" creationId="{590396FF-B4CE-7F56-5688-92C88C252428}"/>
          </ac:picMkLst>
        </pc:picChg>
      </pc:sldChg>
      <pc:sldChg chg="addSp modSp">
        <pc:chgData name="Brice Petitjean" userId="748fcd74-e2df-4874-8767-be8e6b2c63cb" providerId="ADAL" clId="{308A16E7-5E61-4442-AA93-6937BDCAB399}" dt="2025-01-22T20:30:04.540" v="109" actId="20577"/>
        <pc:sldMkLst>
          <pc:docMk/>
          <pc:sldMk cId="435011237" sldId="278"/>
        </pc:sldMkLst>
        <pc:spChg chg="mod">
          <ac:chgData name="Brice Petitjean" userId="748fcd74-e2df-4874-8767-be8e6b2c63cb" providerId="ADAL" clId="{308A16E7-5E61-4442-AA93-6937BDCAB399}" dt="2025-01-22T20:29:24.075" v="4" actId="1076"/>
          <ac:spMkLst>
            <pc:docMk/>
            <pc:sldMk cId="435011237" sldId="278"/>
            <ac:spMk id="4" creationId="{EE65663D-4DEF-DC1F-D725-7C2F7B3DAA69}"/>
          </ac:spMkLst>
        </pc:spChg>
        <pc:spChg chg="mod">
          <ac:chgData name="Brice Petitjean" userId="748fcd74-e2df-4874-8767-be8e6b2c63cb" providerId="ADAL" clId="{308A16E7-5E61-4442-AA93-6937BDCAB399}" dt="2025-01-22T20:29:32.699" v="10" actId="1037"/>
          <ac:spMkLst>
            <pc:docMk/>
            <pc:sldMk cId="435011237" sldId="278"/>
            <ac:spMk id="7" creationId="{6C0D2B5C-C022-04E1-A95F-57357E3DDD2E}"/>
          </ac:spMkLst>
        </pc:spChg>
        <pc:spChg chg="add mod">
          <ac:chgData name="Brice Petitjean" userId="748fcd74-e2df-4874-8767-be8e6b2c63cb" providerId="ADAL" clId="{308A16E7-5E61-4442-AA93-6937BDCAB399}" dt="2025-01-22T20:30:04.540" v="109" actId="20577"/>
          <ac:spMkLst>
            <pc:docMk/>
            <pc:sldMk cId="435011237" sldId="278"/>
            <ac:spMk id="9" creationId="{CC7A6A3F-F345-78D7-8963-FB889CFA9DB0}"/>
          </ac:spMkLst>
        </pc:spChg>
      </pc:sldChg>
      <pc:sldChg chg="addSp delSp modSp add">
        <pc:chgData name="Brice Petitjean" userId="748fcd74-e2df-4874-8767-be8e6b2c63cb" providerId="ADAL" clId="{308A16E7-5E61-4442-AA93-6937BDCAB399}" dt="2025-01-22T20:50:12.508" v="759" actId="20577"/>
        <pc:sldMkLst>
          <pc:docMk/>
          <pc:sldMk cId="2343743511" sldId="279"/>
        </pc:sldMkLst>
        <pc:spChg chg="mod">
          <ac:chgData name="Brice Petitjean" userId="748fcd74-e2df-4874-8767-be8e6b2c63cb" providerId="ADAL" clId="{308A16E7-5E61-4442-AA93-6937BDCAB399}" dt="2025-01-22T20:31:19.414" v="139" actId="1076"/>
          <ac:spMkLst>
            <pc:docMk/>
            <pc:sldMk cId="2343743511" sldId="279"/>
            <ac:spMk id="2" creationId="{CAA61D98-1035-AAA6-2581-84A509999B4C}"/>
          </ac:spMkLst>
        </pc:spChg>
        <pc:spChg chg="mod">
          <ac:chgData name="Brice Petitjean" userId="748fcd74-e2df-4874-8767-be8e6b2c63cb" providerId="ADAL" clId="{308A16E7-5E61-4442-AA93-6937BDCAB399}" dt="2025-01-22T20:49:25.884" v="693" actId="1035"/>
          <ac:spMkLst>
            <pc:docMk/>
            <pc:sldMk cId="2343743511" sldId="279"/>
            <ac:spMk id="4" creationId="{EE65663D-4DEF-DC1F-D725-7C2F7B3DAA69}"/>
          </ac:spMkLst>
        </pc:spChg>
        <pc:spChg chg="add mod">
          <ac:chgData name="Brice Petitjean" userId="748fcd74-e2df-4874-8767-be8e6b2c63cb" providerId="ADAL" clId="{308A16E7-5E61-4442-AA93-6937BDCAB399}" dt="2025-01-22T20:49:31.043" v="699" actId="1035"/>
          <ac:spMkLst>
            <pc:docMk/>
            <pc:sldMk cId="2343743511" sldId="279"/>
            <ac:spMk id="6" creationId="{89F2C939-F88F-7E00-CFDD-CB177805261A}"/>
          </ac:spMkLst>
        </pc:spChg>
        <pc:spChg chg="del">
          <ac:chgData name="Brice Petitjean" userId="748fcd74-e2df-4874-8767-be8e6b2c63cb" providerId="ADAL" clId="{308A16E7-5E61-4442-AA93-6937BDCAB399}" dt="2025-01-22T20:32:26.505" v="203" actId="478"/>
          <ac:spMkLst>
            <pc:docMk/>
            <pc:sldMk cId="2343743511" sldId="279"/>
            <ac:spMk id="7" creationId="{6C0D2B5C-C022-04E1-A95F-57357E3DDD2E}"/>
          </ac:spMkLst>
        </pc:spChg>
        <pc:spChg chg="mod">
          <ac:chgData name="Brice Petitjean" userId="748fcd74-e2df-4874-8767-be8e6b2c63cb" providerId="ADAL" clId="{308A16E7-5E61-4442-AA93-6937BDCAB399}" dt="2025-01-22T20:38:14.659" v="563" actId="1036"/>
          <ac:spMkLst>
            <pc:docMk/>
            <pc:sldMk cId="2343743511" sldId="279"/>
            <ac:spMk id="8" creationId="{9ED5DAA3-9138-A2EC-35C1-0C518CEB9310}"/>
          </ac:spMkLst>
        </pc:spChg>
        <pc:spChg chg="del mod">
          <ac:chgData name="Brice Petitjean" userId="748fcd74-e2df-4874-8767-be8e6b2c63cb" providerId="ADAL" clId="{308A16E7-5E61-4442-AA93-6937BDCAB399}" dt="2025-01-22T20:32:29.389" v="205" actId="478"/>
          <ac:spMkLst>
            <pc:docMk/>
            <pc:sldMk cId="2343743511" sldId="279"/>
            <ac:spMk id="9" creationId="{CC7A6A3F-F345-78D7-8963-FB889CFA9DB0}"/>
          </ac:spMkLst>
        </pc:spChg>
        <pc:spChg chg="add mod">
          <ac:chgData name="Brice Petitjean" userId="748fcd74-e2df-4874-8767-be8e6b2c63cb" providerId="ADAL" clId="{308A16E7-5E61-4442-AA93-6937BDCAB399}" dt="2025-01-22T20:49:37.395" v="708" actId="1036"/>
          <ac:spMkLst>
            <pc:docMk/>
            <pc:sldMk cId="2343743511" sldId="279"/>
            <ac:spMk id="11" creationId="{1F79EBB2-06D6-CC7F-C4DF-C900D409C8F2}"/>
          </ac:spMkLst>
        </pc:spChg>
        <pc:spChg chg="add mod">
          <ac:chgData name="Brice Petitjean" userId="748fcd74-e2df-4874-8767-be8e6b2c63cb" providerId="ADAL" clId="{308A16E7-5E61-4442-AA93-6937BDCAB399}" dt="2025-01-22T20:49:43.883" v="719" actId="1035"/>
          <ac:spMkLst>
            <pc:docMk/>
            <pc:sldMk cId="2343743511" sldId="279"/>
            <ac:spMk id="13" creationId="{914EA2B7-1F12-BEF2-1FB5-325CF4308A68}"/>
          </ac:spMkLst>
        </pc:spChg>
        <pc:spChg chg="add mod">
          <ac:chgData name="Brice Petitjean" userId="748fcd74-e2df-4874-8767-be8e6b2c63cb" providerId="ADAL" clId="{308A16E7-5E61-4442-AA93-6937BDCAB399}" dt="2025-01-22T20:49:48.888" v="728" actId="1038"/>
          <ac:spMkLst>
            <pc:docMk/>
            <pc:sldMk cId="2343743511" sldId="279"/>
            <ac:spMk id="15" creationId="{2E681F6D-CD37-E82E-FE5A-61318FEF0DDC}"/>
          </ac:spMkLst>
        </pc:spChg>
        <pc:spChg chg="add mod">
          <ac:chgData name="Brice Petitjean" userId="748fcd74-e2df-4874-8767-be8e6b2c63cb" providerId="ADAL" clId="{308A16E7-5E61-4442-AA93-6937BDCAB399}" dt="2025-01-22T20:49:57.162" v="739" actId="1036"/>
          <ac:spMkLst>
            <pc:docMk/>
            <pc:sldMk cId="2343743511" sldId="279"/>
            <ac:spMk id="17" creationId="{7C4E46D0-93EA-AB45-BD04-0D2CED17C36D}"/>
          </ac:spMkLst>
        </pc:spChg>
        <pc:spChg chg="add mod">
          <ac:chgData name="Brice Petitjean" userId="748fcd74-e2df-4874-8767-be8e6b2c63cb" providerId="ADAL" clId="{308A16E7-5E61-4442-AA93-6937BDCAB399}" dt="2025-01-22T20:49:20.740" v="688" actId="20577"/>
          <ac:spMkLst>
            <pc:docMk/>
            <pc:sldMk cId="2343743511" sldId="279"/>
            <ac:spMk id="19" creationId="{5EDCC79E-2676-6124-74CC-B115095363E2}"/>
          </ac:spMkLst>
        </pc:spChg>
        <pc:spChg chg="add mod">
          <ac:chgData name="Brice Petitjean" userId="748fcd74-e2df-4874-8767-be8e6b2c63cb" providerId="ADAL" clId="{308A16E7-5E61-4442-AA93-6937BDCAB399}" dt="2025-01-22T20:50:12.508" v="759" actId="20577"/>
          <ac:spMkLst>
            <pc:docMk/>
            <pc:sldMk cId="2343743511" sldId="279"/>
            <ac:spMk id="21" creationId="{2294DD56-7647-C3F3-40FB-9DA672AB9A60}"/>
          </ac:spMkLst>
        </pc:spChg>
      </pc:sldChg>
      <pc:sldChg chg="addSp delSp modSp new mod setBg">
        <pc:chgData name="Brice Petitjean" userId="748fcd74-e2df-4874-8767-be8e6b2c63cb" providerId="ADAL" clId="{308A16E7-5E61-4442-AA93-6937BDCAB399}" dt="2025-01-22T20:45:45.027" v="645" actId="26606"/>
        <pc:sldMkLst>
          <pc:docMk/>
          <pc:sldMk cId="235868348" sldId="280"/>
        </pc:sldMkLst>
        <pc:spChg chg="add del">
          <ac:chgData name="Brice Petitjean" userId="748fcd74-e2df-4874-8767-be8e6b2c63cb" providerId="ADAL" clId="{308A16E7-5E61-4442-AA93-6937BDCAB399}" dt="2025-01-22T20:41:10.095" v="606" actId="26606"/>
          <ac:spMkLst>
            <pc:docMk/>
            <pc:sldMk cId="235868348" sldId="280"/>
            <ac:spMk id="9" creationId="{8950AD4C-6AF3-49F8-94E1-DBCAFB39478B}"/>
          </ac:spMkLst>
        </pc:spChg>
        <pc:spChg chg="add del">
          <ac:chgData name="Brice Petitjean" userId="748fcd74-e2df-4874-8767-be8e6b2c63cb" providerId="ADAL" clId="{308A16E7-5E61-4442-AA93-6937BDCAB399}" dt="2025-01-22T20:45:45.027" v="645" actId="26606"/>
          <ac:spMkLst>
            <pc:docMk/>
            <pc:sldMk cId="235868348" sldId="280"/>
            <ac:spMk id="14" creationId="{8950AD4C-6AF3-49F8-94E1-DBCAFB39478B}"/>
          </ac:spMkLst>
        </pc:spChg>
        <pc:spChg chg="add">
          <ac:chgData name="Brice Petitjean" userId="748fcd74-e2df-4874-8767-be8e6b2c63cb" providerId="ADAL" clId="{308A16E7-5E61-4442-AA93-6937BDCAB399}" dt="2025-01-22T20:45:45.027" v="645" actId="26606"/>
          <ac:spMkLst>
            <pc:docMk/>
            <pc:sldMk cId="235868348" sldId="280"/>
            <ac:spMk id="19" creationId="{8950AD4C-6AF3-49F8-94E1-DBCAFB39478B}"/>
          </ac:spMkLst>
        </pc:spChg>
        <pc:picChg chg="add del mod">
          <ac:chgData name="Brice Petitjean" userId="748fcd74-e2df-4874-8767-be8e6b2c63cb" providerId="ADAL" clId="{308A16E7-5E61-4442-AA93-6937BDCAB399}" dt="2025-01-22T20:45:36.868" v="643" actId="478"/>
          <ac:picMkLst>
            <pc:docMk/>
            <pc:sldMk cId="235868348" sldId="280"/>
            <ac:picMk id="4" creationId="{16B4ED0A-BFE9-3058-CCF1-783E62382023}"/>
          </ac:picMkLst>
        </pc:picChg>
        <pc:picChg chg="add mod">
          <ac:chgData name="Brice Petitjean" userId="748fcd74-e2df-4874-8767-be8e6b2c63cb" providerId="ADAL" clId="{308A16E7-5E61-4442-AA93-6937BDCAB399}" dt="2025-01-22T20:45:45.027" v="645" actId="26606"/>
          <ac:picMkLst>
            <pc:docMk/>
            <pc:sldMk cId="235868348" sldId="280"/>
            <ac:picMk id="7" creationId="{54D13396-63A3-9424-6643-49AF75978C8A}"/>
          </ac:picMkLst>
        </pc:picChg>
      </pc:sldChg>
      <pc:sldChg chg="addSp modSp new">
        <pc:chgData name="Brice Petitjean" userId="748fcd74-e2df-4874-8767-be8e6b2c63cb" providerId="ADAL" clId="{308A16E7-5E61-4442-AA93-6937BDCAB399}" dt="2025-01-22T20:41:26.809" v="608" actId="1076"/>
        <pc:sldMkLst>
          <pc:docMk/>
          <pc:sldMk cId="2661633415" sldId="281"/>
        </pc:sldMkLst>
        <pc:picChg chg="add mod">
          <ac:chgData name="Brice Petitjean" userId="748fcd74-e2df-4874-8767-be8e6b2c63cb" providerId="ADAL" clId="{308A16E7-5E61-4442-AA93-6937BDCAB399}" dt="2025-01-22T20:41:26.809" v="608" actId="1076"/>
          <ac:picMkLst>
            <pc:docMk/>
            <pc:sldMk cId="2661633415" sldId="281"/>
            <ac:picMk id="4" creationId="{7FECD4FA-B753-BFF7-66CE-EFA83EF01870}"/>
          </ac:picMkLst>
        </pc:picChg>
      </pc:sldChg>
      <pc:sldChg chg="addSp modSp new">
        <pc:chgData name="Brice Petitjean" userId="748fcd74-e2df-4874-8767-be8e6b2c63cb" providerId="ADAL" clId="{308A16E7-5E61-4442-AA93-6937BDCAB399}" dt="2025-01-22T20:46:09.320" v="649" actId="1076"/>
        <pc:sldMkLst>
          <pc:docMk/>
          <pc:sldMk cId="3299812184" sldId="282"/>
        </pc:sldMkLst>
        <pc:picChg chg="add mod">
          <ac:chgData name="Brice Petitjean" userId="748fcd74-e2df-4874-8767-be8e6b2c63cb" providerId="ADAL" clId="{308A16E7-5E61-4442-AA93-6937BDCAB399}" dt="2025-01-22T20:46:09.320" v="649" actId="1076"/>
          <ac:picMkLst>
            <pc:docMk/>
            <pc:sldMk cId="3299812184" sldId="282"/>
            <ac:picMk id="4" creationId="{8C4A569C-BC04-12C2-D0DD-59E762A18033}"/>
          </ac:picMkLst>
        </pc:picChg>
      </pc:sldChg>
      <pc:sldChg chg="addSp modSp new">
        <pc:chgData name="Brice Petitjean" userId="748fcd74-e2df-4874-8767-be8e6b2c63cb" providerId="ADAL" clId="{308A16E7-5E61-4442-AA93-6937BDCAB399}" dt="2025-01-22T20:46:22.002" v="650" actId="14100"/>
        <pc:sldMkLst>
          <pc:docMk/>
          <pc:sldMk cId="2348710693" sldId="283"/>
        </pc:sldMkLst>
        <pc:picChg chg="add mod">
          <ac:chgData name="Brice Petitjean" userId="748fcd74-e2df-4874-8767-be8e6b2c63cb" providerId="ADAL" clId="{308A16E7-5E61-4442-AA93-6937BDCAB399}" dt="2025-01-22T20:46:22.002" v="650" actId="14100"/>
          <ac:picMkLst>
            <pc:docMk/>
            <pc:sldMk cId="2348710693" sldId="283"/>
            <ac:picMk id="4" creationId="{38174470-1044-919B-5BAC-C8595860464C}"/>
          </ac:picMkLst>
        </pc:picChg>
      </pc:sldChg>
      <pc:sldChg chg="addSp modSp new">
        <pc:chgData name="Brice Petitjean" userId="748fcd74-e2df-4874-8767-be8e6b2c63cb" providerId="ADAL" clId="{308A16E7-5E61-4442-AA93-6937BDCAB399}" dt="2025-01-22T20:46:53.845" v="654" actId="1076"/>
        <pc:sldMkLst>
          <pc:docMk/>
          <pc:sldMk cId="1571075998" sldId="284"/>
        </pc:sldMkLst>
        <pc:picChg chg="add mod">
          <ac:chgData name="Brice Petitjean" userId="748fcd74-e2df-4874-8767-be8e6b2c63cb" providerId="ADAL" clId="{308A16E7-5E61-4442-AA93-6937BDCAB399}" dt="2025-01-22T20:46:53.845" v="654" actId="1076"/>
          <ac:picMkLst>
            <pc:docMk/>
            <pc:sldMk cId="1571075998" sldId="284"/>
            <ac:picMk id="4" creationId="{CE9A68E0-349D-C50A-78BB-58F595FDE786}"/>
          </ac:picMkLst>
        </pc:picChg>
      </pc:sldChg>
      <pc:sldChg chg="addSp modSp new mod setBg">
        <pc:chgData name="Brice Petitjean" userId="748fcd74-e2df-4874-8767-be8e6b2c63cb" providerId="ADAL" clId="{308A16E7-5E61-4442-AA93-6937BDCAB399}" dt="2025-01-22T20:43:18.928" v="620" actId="26606"/>
        <pc:sldMkLst>
          <pc:docMk/>
          <pc:sldMk cId="3011567841" sldId="285"/>
        </pc:sldMkLst>
        <pc:spChg chg="add">
          <ac:chgData name="Brice Petitjean" userId="748fcd74-e2df-4874-8767-be8e6b2c63cb" providerId="ADAL" clId="{308A16E7-5E61-4442-AA93-6937BDCAB399}" dt="2025-01-22T20:43:18.928" v="620" actId="26606"/>
          <ac:spMkLst>
            <pc:docMk/>
            <pc:sldMk cId="3011567841" sldId="285"/>
            <ac:spMk id="9" creationId="{8950AD4C-6AF3-49F8-94E1-DBCAFB39478B}"/>
          </ac:spMkLst>
        </pc:spChg>
        <pc:picChg chg="add mod">
          <ac:chgData name="Brice Petitjean" userId="748fcd74-e2df-4874-8767-be8e6b2c63cb" providerId="ADAL" clId="{308A16E7-5E61-4442-AA93-6937BDCAB399}" dt="2025-01-22T20:43:18.928" v="620" actId="26606"/>
          <ac:picMkLst>
            <pc:docMk/>
            <pc:sldMk cId="3011567841" sldId="285"/>
            <ac:picMk id="4" creationId="{9D087F6A-396C-7914-1F6B-742DB6ADFE0D}"/>
          </ac:picMkLst>
        </pc:picChg>
      </pc:sldChg>
      <pc:sldChg chg="addSp modSp new mod ord setBg">
        <pc:chgData name="Brice Petitjean" userId="748fcd74-e2df-4874-8767-be8e6b2c63cb" providerId="ADAL" clId="{308A16E7-5E61-4442-AA93-6937BDCAB399}" dt="2025-01-22T20:43:25.001" v="621" actId="1076"/>
        <pc:sldMkLst>
          <pc:docMk/>
          <pc:sldMk cId="1876057669" sldId="286"/>
        </pc:sldMkLst>
        <pc:spChg chg="add">
          <ac:chgData name="Brice Petitjean" userId="748fcd74-e2df-4874-8767-be8e6b2c63cb" providerId="ADAL" clId="{308A16E7-5E61-4442-AA93-6937BDCAB399}" dt="2025-01-22T20:43:05.518" v="618" actId="26606"/>
          <ac:spMkLst>
            <pc:docMk/>
            <pc:sldMk cId="1876057669" sldId="286"/>
            <ac:spMk id="9" creationId="{8950AD4C-6AF3-49F8-94E1-DBCAFB39478B}"/>
          </ac:spMkLst>
        </pc:spChg>
        <pc:picChg chg="add mod">
          <ac:chgData name="Brice Petitjean" userId="748fcd74-e2df-4874-8767-be8e6b2c63cb" providerId="ADAL" clId="{308A16E7-5E61-4442-AA93-6937BDCAB399}" dt="2025-01-22T20:43:05.518" v="618" actId="26606"/>
          <ac:picMkLst>
            <pc:docMk/>
            <pc:sldMk cId="1876057669" sldId="286"/>
            <ac:picMk id="4" creationId="{FF7C752B-F2F8-7CCD-13F5-A1F92B279C8F}"/>
          </ac:picMkLst>
        </pc:picChg>
      </pc:sldChg>
      <pc:sldChg chg="addSp modSp new">
        <pc:chgData name="Brice Petitjean" userId="748fcd74-e2df-4874-8767-be8e6b2c63cb" providerId="ADAL" clId="{308A16E7-5E61-4442-AA93-6937BDCAB399}" dt="2025-01-22T20:48:06.778" v="667" actId="14100"/>
        <pc:sldMkLst>
          <pc:docMk/>
          <pc:sldMk cId="1918100929" sldId="287"/>
        </pc:sldMkLst>
        <pc:picChg chg="add mod">
          <ac:chgData name="Brice Petitjean" userId="748fcd74-e2df-4874-8767-be8e6b2c63cb" providerId="ADAL" clId="{308A16E7-5E61-4442-AA93-6937BDCAB399}" dt="2025-01-22T20:48:06.778" v="667" actId="14100"/>
          <ac:picMkLst>
            <pc:docMk/>
            <pc:sldMk cId="1918100929" sldId="287"/>
            <ac:picMk id="4" creationId="{7C3395B7-A03A-1E7E-8194-351FDC224AA3}"/>
          </ac:picMkLst>
        </pc:picChg>
      </pc:sldChg>
      <pc:sldChg chg="addSp modSp new">
        <pc:chgData name="Brice Petitjean" userId="748fcd74-e2df-4874-8767-be8e6b2c63cb" providerId="ADAL" clId="{308A16E7-5E61-4442-AA93-6937BDCAB399}" dt="2025-01-22T20:48:33.969" v="681" actId="1037"/>
        <pc:sldMkLst>
          <pc:docMk/>
          <pc:sldMk cId="3536222189" sldId="288"/>
        </pc:sldMkLst>
        <pc:picChg chg="add mod">
          <ac:chgData name="Brice Petitjean" userId="748fcd74-e2df-4874-8767-be8e6b2c63cb" providerId="ADAL" clId="{308A16E7-5E61-4442-AA93-6937BDCAB399}" dt="2025-01-22T20:48:14.999" v="669" actId="1076"/>
          <ac:picMkLst>
            <pc:docMk/>
            <pc:sldMk cId="3536222189" sldId="288"/>
            <ac:picMk id="4" creationId="{6FEDD85D-EE48-9D18-2033-9818399DB651}"/>
          </ac:picMkLst>
        </pc:picChg>
        <pc:picChg chg="add mod">
          <ac:chgData name="Brice Petitjean" userId="748fcd74-e2df-4874-8767-be8e6b2c63cb" providerId="ADAL" clId="{308A16E7-5E61-4442-AA93-6937BDCAB399}" dt="2025-01-22T20:48:33.969" v="681" actId="1037"/>
          <ac:picMkLst>
            <pc:docMk/>
            <pc:sldMk cId="3536222189" sldId="288"/>
            <ac:picMk id="7" creationId="{66AB3925-5F3B-B87C-61C7-9E1644FB54AF}"/>
          </ac:picMkLst>
        </pc:picChg>
      </pc:sldChg>
      <pc:sldChg chg="addSp delSp modSp new mod setBg">
        <pc:chgData name="Brice Petitjean" userId="748fcd74-e2df-4874-8767-be8e6b2c63cb" providerId="ADAL" clId="{308A16E7-5E61-4442-AA93-6937BDCAB399}" dt="2025-01-22T20:48:48.860" v="683" actId="1076"/>
        <pc:sldMkLst>
          <pc:docMk/>
          <pc:sldMk cId="2704035920" sldId="289"/>
        </pc:sldMkLst>
        <pc:spChg chg="add del">
          <ac:chgData name="Brice Petitjean" userId="748fcd74-e2df-4874-8767-be8e6b2c63cb" providerId="ADAL" clId="{308A16E7-5E61-4442-AA93-6937BDCAB399}" dt="2025-01-22T20:44:39.122" v="632" actId="26606"/>
          <ac:spMkLst>
            <pc:docMk/>
            <pc:sldMk cId="2704035920" sldId="289"/>
            <ac:spMk id="9" creationId="{8950AD4C-6AF3-49F8-94E1-DBCAFB39478B}"/>
          </ac:spMkLst>
        </pc:spChg>
        <pc:spChg chg="add">
          <ac:chgData name="Brice Petitjean" userId="748fcd74-e2df-4874-8767-be8e6b2c63cb" providerId="ADAL" clId="{308A16E7-5E61-4442-AA93-6937BDCAB399}" dt="2025-01-22T20:44:39.157" v="633" actId="26606"/>
          <ac:spMkLst>
            <pc:docMk/>
            <pc:sldMk cId="2704035920" sldId="289"/>
            <ac:spMk id="11" creationId="{8950AD4C-6AF3-49F8-94E1-DBCAFB39478B}"/>
          </ac:spMkLst>
        </pc:spChg>
        <pc:picChg chg="add mod">
          <ac:chgData name="Brice Petitjean" userId="748fcd74-e2df-4874-8767-be8e6b2c63cb" providerId="ADAL" clId="{308A16E7-5E61-4442-AA93-6937BDCAB399}" dt="2025-01-22T20:48:48.860" v="683" actId="1076"/>
          <ac:picMkLst>
            <pc:docMk/>
            <pc:sldMk cId="2704035920" sldId="289"/>
            <ac:picMk id="4" creationId="{035CA62C-4D6E-1325-2CA4-78157F3EB940}"/>
          </ac:picMkLst>
        </pc:picChg>
      </pc:sldChg>
      <pc:sldChg chg="addSp modSp new">
        <pc:chgData name="Brice Petitjean" userId="748fcd74-e2df-4874-8767-be8e6b2c63cb" providerId="ADAL" clId="{308A16E7-5E61-4442-AA93-6937BDCAB399}" dt="2025-01-22T20:47:25.538" v="663" actId="1076"/>
        <pc:sldMkLst>
          <pc:docMk/>
          <pc:sldMk cId="1659652785" sldId="290"/>
        </pc:sldMkLst>
        <pc:picChg chg="add mod">
          <ac:chgData name="Brice Petitjean" userId="748fcd74-e2df-4874-8767-be8e6b2c63cb" providerId="ADAL" clId="{308A16E7-5E61-4442-AA93-6937BDCAB399}" dt="2025-01-22T20:47:25.538" v="663" actId="1076"/>
          <ac:picMkLst>
            <pc:docMk/>
            <pc:sldMk cId="1659652785" sldId="290"/>
            <ac:picMk id="4" creationId="{A5C2B021-E2DC-D514-989B-01A8D9E55849}"/>
          </ac:picMkLst>
        </pc:picChg>
      </pc:sldChg>
      <pc:sldChg chg="new">
        <pc:chgData name="Brice Petitjean" userId="748fcd74-e2df-4874-8767-be8e6b2c63cb" providerId="ADAL" clId="{308A16E7-5E61-4442-AA93-6937BDCAB399}" dt="2025-01-22T20:48:58.652" v="684" actId="680"/>
        <pc:sldMkLst>
          <pc:docMk/>
          <pc:sldMk cId="1190818396" sldId="291"/>
        </pc:sldMkLst>
      </pc:sldChg>
      <pc:sldChg chg="addSp delSp modSp add ord">
        <pc:chgData name="Brice Petitjean" userId="748fcd74-e2df-4874-8767-be8e6b2c63cb" providerId="ADAL" clId="{308A16E7-5E61-4442-AA93-6937BDCAB399}" dt="2025-01-22T20:57:34.133" v="1112" actId="1076"/>
        <pc:sldMkLst>
          <pc:docMk/>
          <pc:sldMk cId="4203083931" sldId="292"/>
        </pc:sldMkLst>
        <pc:spChg chg="del">
          <ac:chgData name="Brice Petitjean" userId="748fcd74-e2df-4874-8767-be8e6b2c63cb" providerId="ADAL" clId="{308A16E7-5E61-4442-AA93-6937BDCAB399}" dt="2025-01-22T20:51:21.642" v="796" actId="478"/>
          <ac:spMkLst>
            <pc:docMk/>
            <pc:sldMk cId="4203083931" sldId="292"/>
            <ac:spMk id="4" creationId="{EE65663D-4DEF-DC1F-D725-7C2F7B3DAA69}"/>
          </ac:spMkLst>
        </pc:spChg>
        <pc:spChg chg="del mod">
          <ac:chgData name="Brice Petitjean" userId="748fcd74-e2df-4874-8767-be8e6b2c63cb" providerId="ADAL" clId="{308A16E7-5E61-4442-AA93-6937BDCAB399}" dt="2025-01-22T20:51:29.662" v="798" actId="478"/>
          <ac:spMkLst>
            <pc:docMk/>
            <pc:sldMk cId="4203083931" sldId="292"/>
            <ac:spMk id="6" creationId="{89F2C939-F88F-7E00-CFDD-CB177805261A}"/>
          </ac:spMkLst>
        </pc:spChg>
        <pc:spChg chg="mod">
          <ac:chgData name="Brice Petitjean" userId="748fcd74-e2df-4874-8767-be8e6b2c63cb" providerId="ADAL" clId="{308A16E7-5E61-4442-AA93-6937BDCAB399}" dt="2025-01-22T20:53:17.906" v="899" actId="14100"/>
          <ac:spMkLst>
            <pc:docMk/>
            <pc:sldMk cId="4203083931" sldId="292"/>
            <ac:spMk id="8" creationId="{9ED5DAA3-9138-A2EC-35C1-0C518CEB9310}"/>
          </ac:spMkLst>
        </pc:spChg>
        <pc:spChg chg="add del mod">
          <ac:chgData name="Brice Petitjean" userId="748fcd74-e2df-4874-8767-be8e6b2c63cb" providerId="ADAL" clId="{308A16E7-5E61-4442-AA93-6937BDCAB399}" dt="2025-01-22T20:53:48.763" v="935" actId="20577"/>
          <ac:spMkLst>
            <pc:docMk/>
            <pc:sldMk cId="4203083931" sldId="292"/>
            <ac:spMk id="11" creationId="{1F79EBB2-06D6-CC7F-C4DF-C900D409C8F2}"/>
          </ac:spMkLst>
        </pc:spChg>
        <pc:spChg chg="mod">
          <ac:chgData name="Brice Petitjean" userId="748fcd74-e2df-4874-8767-be8e6b2c63cb" providerId="ADAL" clId="{308A16E7-5E61-4442-AA93-6937BDCAB399}" dt="2025-01-22T20:54:19.257" v="976" actId="14100"/>
          <ac:spMkLst>
            <pc:docMk/>
            <pc:sldMk cId="4203083931" sldId="292"/>
            <ac:spMk id="13" creationId="{914EA2B7-1F12-BEF2-1FB5-325CF4308A68}"/>
          </ac:spMkLst>
        </pc:spChg>
        <pc:spChg chg="mod">
          <ac:chgData name="Brice Petitjean" userId="748fcd74-e2df-4874-8767-be8e6b2c63cb" providerId="ADAL" clId="{308A16E7-5E61-4442-AA93-6937BDCAB399}" dt="2025-01-22T20:55:32.133" v="1035" actId="14100"/>
          <ac:spMkLst>
            <pc:docMk/>
            <pc:sldMk cId="4203083931" sldId="292"/>
            <ac:spMk id="15" creationId="{2E681F6D-CD37-E82E-FE5A-61318FEF0DDC}"/>
          </ac:spMkLst>
        </pc:spChg>
        <pc:spChg chg="mod">
          <ac:chgData name="Brice Petitjean" userId="748fcd74-e2df-4874-8767-be8e6b2c63cb" providerId="ADAL" clId="{308A16E7-5E61-4442-AA93-6937BDCAB399}" dt="2025-01-22T20:56:12.013" v="1072" actId="14100"/>
          <ac:spMkLst>
            <pc:docMk/>
            <pc:sldMk cId="4203083931" sldId="292"/>
            <ac:spMk id="17" creationId="{7C4E46D0-93EA-AB45-BD04-0D2CED17C36D}"/>
          </ac:spMkLst>
        </pc:spChg>
        <pc:spChg chg="mod">
          <ac:chgData name="Brice Petitjean" userId="748fcd74-e2df-4874-8767-be8e6b2c63cb" providerId="ADAL" clId="{308A16E7-5E61-4442-AA93-6937BDCAB399}" dt="2025-01-22T20:57:14.032" v="1110" actId="14100"/>
          <ac:spMkLst>
            <pc:docMk/>
            <pc:sldMk cId="4203083931" sldId="292"/>
            <ac:spMk id="19" creationId="{5EDCC79E-2676-6124-74CC-B115095363E2}"/>
          </ac:spMkLst>
        </pc:spChg>
        <pc:spChg chg="mod">
          <ac:chgData name="Brice Petitjean" userId="748fcd74-e2df-4874-8767-be8e6b2c63cb" providerId="ADAL" clId="{308A16E7-5E61-4442-AA93-6937BDCAB399}" dt="2025-01-22T20:56:30.574" v="1108" actId="14100"/>
          <ac:spMkLst>
            <pc:docMk/>
            <pc:sldMk cId="4203083931" sldId="292"/>
            <ac:spMk id="21" creationId="{2294DD56-7647-C3F3-40FB-9DA672AB9A60}"/>
          </ac:spMkLst>
        </pc:spChg>
      </pc:sldChg>
      <pc:sldChg chg="delSp modSp add">
        <pc:chgData name="Brice Petitjean" userId="748fcd74-e2df-4874-8767-be8e6b2c63cb" providerId="ADAL" clId="{308A16E7-5E61-4442-AA93-6937BDCAB399}" dt="2025-01-22T21:00:19.321" v="1356" actId="14100"/>
        <pc:sldMkLst>
          <pc:docMk/>
          <pc:sldMk cId="351102635" sldId="293"/>
        </pc:sldMkLst>
        <pc:spChg chg="mod">
          <ac:chgData name="Brice Petitjean" userId="748fcd74-e2df-4874-8767-be8e6b2c63cb" providerId="ADAL" clId="{308A16E7-5E61-4442-AA93-6937BDCAB399}" dt="2025-01-22T20:58:35.503" v="1157" actId="20577"/>
          <ac:spMkLst>
            <pc:docMk/>
            <pc:sldMk cId="351102635" sldId="293"/>
            <ac:spMk id="8" creationId="{9ED5DAA3-9138-A2EC-35C1-0C518CEB9310}"/>
          </ac:spMkLst>
        </pc:spChg>
        <pc:spChg chg="mod">
          <ac:chgData name="Brice Petitjean" userId="748fcd74-e2df-4874-8767-be8e6b2c63cb" providerId="ADAL" clId="{308A16E7-5E61-4442-AA93-6937BDCAB399}" dt="2025-01-22T20:58:51.997" v="1199" actId="20577"/>
          <ac:spMkLst>
            <pc:docMk/>
            <pc:sldMk cId="351102635" sldId="293"/>
            <ac:spMk id="11" creationId="{1F79EBB2-06D6-CC7F-C4DF-C900D409C8F2}"/>
          </ac:spMkLst>
        </pc:spChg>
        <pc:spChg chg="mod">
          <ac:chgData name="Brice Petitjean" userId="748fcd74-e2df-4874-8767-be8e6b2c63cb" providerId="ADAL" clId="{308A16E7-5E61-4442-AA93-6937BDCAB399}" dt="2025-01-22T20:59:23.356" v="1257" actId="14100"/>
          <ac:spMkLst>
            <pc:docMk/>
            <pc:sldMk cId="351102635" sldId="293"/>
            <ac:spMk id="13" creationId="{914EA2B7-1F12-BEF2-1FB5-325CF4308A68}"/>
          </ac:spMkLst>
        </pc:spChg>
        <pc:spChg chg="del">
          <ac:chgData name="Brice Petitjean" userId="748fcd74-e2df-4874-8767-be8e6b2c63cb" providerId="ADAL" clId="{308A16E7-5E61-4442-AA93-6937BDCAB399}" dt="2025-01-22T20:59:25.455" v="1258" actId="478"/>
          <ac:spMkLst>
            <pc:docMk/>
            <pc:sldMk cId="351102635" sldId="293"/>
            <ac:spMk id="15" creationId="{2E681F6D-CD37-E82E-FE5A-61318FEF0DDC}"/>
          </ac:spMkLst>
        </pc:spChg>
        <pc:spChg chg="del mod">
          <ac:chgData name="Brice Petitjean" userId="748fcd74-e2df-4874-8767-be8e6b2c63cb" providerId="ADAL" clId="{308A16E7-5E61-4442-AA93-6937BDCAB399}" dt="2025-01-22T20:59:28.340" v="1260" actId="478"/>
          <ac:spMkLst>
            <pc:docMk/>
            <pc:sldMk cId="351102635" sldId="293"/>
            <ac:spMk id="17" creationId="{7C4E46D0-93EA-AB45-BD04-0D2CED17C36D}"/>
          </ac:spMkLst>
        </pc:spChg>
        <pc:spChg chg="mod">
          <ac:chgData name="Brice Petitjean" userId="748fcd74-e2df-4874-8767-be8e6b2c63cb" providerId="ADAL" clId="{308A16E7-5E61-4442-AA93-6937BDCAB399}" dt="2025-01-22T20:58:19.243" v="1144" actId="14100"/>
          <ac:spMkLst>
            <pc:docMk/>
            <pc:sldMk cId="351102635" sldId="293"/>
            <ac:spMk id="19" creationId="{5EDCC79E-2676-6124-74CC-B115095363E2}"/>
          </ac:spMkLst>
        </pc:spChg>
        <pc:spChg chg="mod">
          <ac:chgData name="Brice Petitjean" userId="748fcd74-e2df-4874-8767-be8e6b2c63cb" providerId="ADAL" clId="{308A16E7-5E61-4442-AA93-6937BDCAB399}" dt="2025-01-22T21:00:19.321" v="1356" actId="14100"/>
          <ac:spMkLst>
            <pc:docMk/>
            <pc:sldMk cId="351102635" sldId="293"/>
            <ac:spMk id="21" creationId="{2294DD56-7647-C3F3-40FB-9DA672AB9A60}"/>
          </ac:spMkLst>
        </pc:spChg>
      </pc:sldChg>
      <pc:sldChg chg="delSp modSp add">
        <pc:chgData name="Brice Petitjean" userId="748fcd74-e2df-4874-8767-be8e6b2c63cb" providerId="ADAL" clId="{308A16E7-5E61-4442-AA93-6937BDCAB399}" dt="2025-01-22T21:06:03.477" v="1496" actId="14100"/>
        <pc:sldMkLst>
          <pc:docMk/>
          <pc:sldMk cId="3733363539" sldId="294"/>
        </pc:sldMkLst>
        <pc:spChg chg="mod">
          <ac:chgData name="Brice Petitjean" userId="748fcd74-e2df-4874-8767-be8e6b2c63cb" providerId="ADAL" clId="{308A16E7-5E61-4442-AA93-6937BDCAB399}" dt="2025-01-22T21:05:48.728" v="1491" actId="1037"/>
          <ac:spMkLst>
            <pc:docMk/>
            <pc:sldMk cId="3733363539" sldId="294"/>
            <ac:spMk id="8" creationId="{9ED5DAA3-9138-A2EC-35C1-0C518CEB9310}"/>
          </ac:spMkLst>
        </pc:spChg>
        <pc:spChg chg="mod">
          <ac:chgData name="Brice Petitjean" userId="748fcd74-e2df-4874-8767-be8e6b2c63cb" providerId="ADAL" clId="{308A16E7-5E61-4442-AA93-6937BDCAB399}" dt="2025-01-22T21:05:39.636" v="1481" actId="1076"/>
          <ac:spMkLst>
            <pc:docMk/>
            <pc:sldMk cId="3733363539" sldId="294"/>
            <ac:spMk id="11" creationId="{1F79EBB2-06D6-CC7F-C4DF-C900D409C8F2}"/>
          </ac:spMkLst>
        </pc:spChg>
        <pc:spChg chg="mod">
          <ac:chgData name="Brice Petitjean" userId="748fcd74-e2df-4874-8767-be8e6b2c63cb" providerId="ADAL" clId="{308A16E7-5E61-4442-AA93-6937BDCAB399}" dt="2025-01-22T21:05:52.472" v="1494" actId="1035"/>
          <ac:spMkLst>
            <pc:docMk/>
            <pc:sldMk cId="3733363539" sldId="294"/>
            <ac:spMk id="13" creationId="{914EA2B7-1F12-BEF2-1FB5-325CF4308A68}"/>
          </ac:spMkLst>
        </pc:spChg>
        <pc:spChg chg="mod">
          <ac:chgData name="Brice Petitjean" userId="748fcd74-e2df-4874-8767-be8e6b2c63cb" providerId="ADAL" clId="{308A16E7-5E61-4442-AA93-6937BDCAB399}" dt="2025-01-22T21:06:03.477" v="1496" actId="14100"/>
          <ac:spMkLst>
            <pc:docMk/>
            <pc:sldMk cId="3733363539" sldId="294"/>
            <ac:spMk id="19" creationId="{5EDCC79E-2676-6124-74CC-B115095363E2}"/>
          </ac:spMkLst>
        </pc:spChg>
        <pc:spChg chg="del">
          <ac:chgData name="Brice Petitjean" userId="748fcd74-e2df-4874-8767-be8e6b2c63cb" providerId="ADAL" clId="{308A16E7-5E61-4442-AA93-6937BDCAB399}" dt="2025-01-22T21:04:37.678" v="1456" actId="478"/>
          <ac:spMkLst>
            <pc:docMk/>
            <pc:sldMk cId="3733363539" sldId="294"/>
            <ac:spMk id="21" creationId="{2294DD56-7647-C3F3-40FB-9DA672AB9A6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471892-8A72-4F21-ACB6-6C0DB24567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3745D7-372B-4012-B5F8-D20061772B5E}">
      <dgm:prSet/>
      <dgm:spPr/>
      <dgm:t>
        <a:bodyPr/>
        <a:lstStyle/>
        <a:p>
          <a:pPr rtl="0"/>
          <a:r>
            <a:rPr lang="fr-FR" b="0" u="sng" baseline="0"/>
            <a:t>10 membres</a:t>
          </a:r>
          <a:r>
            <a:rPr lang="fr-FR" b="0" baseline="0"/>
            <a:t> : DRC</a:t>
          </a:r>
          <a:r>
            <a:rPr lang="fr-FR" b="0" baseline="0">
              <a:latin typeface="Meiryo"/>
            </a:rPr>
            <a:t>, </a:t>
          </a:r>
          <a:r>
            <a:rPr lang="fr-FR" b="0" baseline="0"/>
            <a:t>DMZ, 3 adjoints, </a:t>
          </a:r>
          <a:r>
            <a:rPr lang="fr-FR" b="0" baseline="0" err="1"/>
            <a:t>Resp</a:t>
          </a:r>
          <a:r>
            <a:rPr lang="fr-FR" b="0" baseline="0"/>
            <a:t> Sœurs, un couple, Assistante</a:t>
          </a:r>
          <a:r>
            <a:rPr lang="fr-FR" b="0" baseline="0">
              <a:latin typeface="Meiryo"/>
            </a:rPr>
            <a:t> ACCE (+ RMOS et DF)</a:t>
          </a:r>
          <a:endParaRPr lang="en-US"/>
        </a:p>
      </dgm:t>
    </dgm:pt>
    <dgm:pt modelId="{23F753F5-877A-4C5D-BF15-28D368CBE472}" type="parTrans" cxnId="{B9DA2232-07E1-4D49-8A70-2056C8D54159}">
      <dgm:prSet/>
      <dgm:spPr/>
      <dgm:t>
        <a:bodyPr/>
        <a:lstStyle/>
        <a:p>
          <a:endParaRPr lang="en-US"/>
        </a:p>
      </dgm:t>
    </dgm:pt>
    <dgm:pt modelId="{9F319E86-3627-4361-B993-5E79F7AC7261}" type="sibTrans" cxnId="{B9DA2232-07E1-4D49-8A70-2056C8D54159}">
      <dgm:prSet/>
      <dgm:spPr/>
      <dgm:t>
        <a:bodyPr/>
        <a:lstStyle/>
        <a:p>
          <a:endParaRPr lang="en-US"/>
        </a:p>
      </dgm:t>
    </dgm:pt>
    <dgm:pt modelId="{5B2BB0AD-F73B-41D9-AF23-56DAAFCE01AD}">
      <dgm:prSet/>
      <dgm:spPr/>
      <dgm:t>
        <a:bodyPr/>
        <a:lstStyle/>
        <a:p>
          <a:pPr rtl="0"/>
          <a:r>
            <a:rPr lang="fr-FR" b="0" u="sng" baseline="0"/>
            <a:t>mission</a:t>
          </a:r>
          <a:r>
            <a:rPr lang="fr-FR" b="0" baseline="0"/>
            <a:t> : </a:t>
          </a:r>
          <a:r>
            <a:rPr lang="fr-FR" b="0" baseline="0">
              <a:latin typeface="Meiryo"/>
            </a:rPr>
            <a:t>veiller au</a:t>
          </a:r>
          <a:r>
            <a:rPr lang="fr-FR" b="0" baseline="0"/>
            <a:t> suivi des prêtres </a:t>
          </a:r>
          <a:r>
            <a:rPr lang="fr-FR" b="0" baseline="0">
              <a:latin typeface="Meiryo"/>
            </a:rPr>
            <a:t>dans leur vie </a:t>
          </a:r>
          <a:r>
            <a:rPr lang="fr-FR" b="0" baseline="0"/>
            <a:t>et </a:t>
          </a:r>
          <a:r>
            <a:rPr lang="fr-FR" b="0" baseline="0">
              <a:latin typeface="Meiryo"/>
            </a:rPr>
            <a:t>leur</a:t>
          </a:r>
          <a:r>
            <a:rPr lang="fr-FR" b="0" baseline="0"/>
            <a:t> </a:t>
          </a:r>
          <a:r>
            <a:rPr lang="fr-FR" b="0" baseline="0">
              <a:latin typeface="Meiryo"/>
            </a:rPr>
            <a:t>ministère</a:t>
          </a:r>
          <a:r>
            <a:rPr lang="fr-FR" b="0" baseline="0"/>
            <a:t>; </a:t>
          </a:r>
          <a:endParaRPr lang="en-US"/>
        </a:p>
      </dgm:t>
    </dgm:pt>
    <dgm:pt modelId="{2F3E3A1F-264E-4807-9CD3-07E58F0F8AF4}" type="parTrans" cxnId="{89EACD8E-0C83-4AE8-BC9E-10A1C5C3194D}">
      <dgm:prSet/>
      <dgm:spPr/>
      <dgm:t>
        <a:bodyPr/>
        <a:lstStyle/>
        <a:p>
          <a:endParaRPr lang="en-US"/>
        </a:p>
      </dgm:t>
    </dgm:pt>
    <dgm:pt modelId="{629907C8-320E-4DBE-902B-B562140FABB1}" type="sibTrans" cxnId="{89EACD8E-0C83-4AE8-BC9E-10A1C5C3194D}">
      <dgm:prSet/>
      <dgm:spPr/>
      <dgm:t>
        <a:bodyPr/>
        <a:lstStyle/>
        <a:p>
          <a:endParaRPr lang="en-US"/>
        </a:p>
      </dgm:t>
    </dgm:pt>
    <dgm:pt modelId="{AF2963D1-4252-486B-80D3-E0F3586FAADF}">
      <dgm:prSet/>
      <dgm:spPr/>
      <dgm:t>
        <a:bodyPr/>
        <a:lstStyle/>
        <a:p>
          <a:pPr rtl="0"/>
          <a:r>
            <a:rPr lang="fr-FR" b="0" u="sng" baseline="0">
              <a:latin typeface="Meiryo"/>
            </a:rPr>
            <a:t>fréquence</a:t>
          </a:r>
          <a:r>
            <a:rPr lang="fr-FR" b="0" baseline="0">
              <a:latin typeface="Meiryo"/>
            </a:rPr>
            <a:t> : une</a:t>
          </a:r>
          <a:r>
            <a:rPr lang="fr-FR" b="0" baseline="0"/>
            <a:t> </a:t>
          </a:r>
          <a:r>
            <a:rPr lang="fr-FR" b="0" baseline="0">
              <a:latin typeface="Meiryo"/>
            </a:rPr>
            <a:t>journée</a:t>
          </a:r>
          <a:r>
            <a:rPr lang="fr-FR" b="0" baseline="0"/>
            <a:t> / mois</a:t>
          </a:r>
          <a:endParaRPr lang="en-US"/>
        </a:p>
      </dgm:t>
    </dgm:pt>
    <dgm:pt modelId="{8E430129-B4D9-425F-B656-2E70AE1F1C3B}" type="parTrans" cxnId="{9D583DFD-B344-4939-9904-96532B6D9871}">
      <dgm:prSet/>
      <dgm:spPr/>
      <dgm:t>
        <a:bodyPr/>
        <a:lstStyle/>
        <a:p>
          <a:endParaRPr lang="en-US"/>
        </a:p>
      </dgm:t>
    </dgm:pt>
    <dgm:pt modelId="{AB9F60CD-ED39-4BE8-9A06-2049B68EDC39}" type="sibTrans" cxnId="{9D583DFD-B344-4939-9904-96532B6D9871}">
      <dgm:prSet/>
      <dgm:spPr/>
      <dgm:t>
        <a:bodyPr/>
        <a:lstStyle/>
        <a:p>
          <a:endParaRPr lang="en-US"/>
        </a:p>
      </dgm:t>
    </dgm:pt>
    <dgm:pt modelId="{87B43B05-660F-4580-BE20-33FB1CF91789}">
      <dgm:prSet/>
      <dgm:spPr/>
      <dgm:t>
        <a:bodyPr/>
        <a:lstStyle/>
        <a:p>
          <a:pPr rtl="0"/>
          <a:r>
            <a:rPr lang="fr-FR" b="0" u="sng" baseline="0"/>
            <a:t>2 sessions</a:t>
          </a:r>
          <a:r>
            <a:rPr lang="fr-FR" b="0" baseline="0"/>
            <a:t> de 3 jours / an :</a:t>
          </a:r>
          <a:r>
            <a:rPr lang="fr-FR" b="0" baseline="0">
              <a:latin typeface="Meiryo"/>
            </a:rPr>
            <a:t>   - session d'octobre sur les personnes</a:t>
          </a:r>
          <a:endParaRPr lang="en-US" b="0" baseline="0">
            <a:latin typeface="Meiryo"/>
          </a:endParaRPr>
        </a:p>
      </dgm:t>
    </dgm:pt>
    <dgm:pt modelId="{BEE4CFE9-A03B-464C-9774-988C376B947B}" type="parTrans" cxnId="{CC5241B6-6FAC-4784-B557-F6C9D0483882}">
      <dgm:prSet/>
      <dgm:spPr/>
      <dgm:t>
        <a:bodyPr/>
        <a:lstStyle/>
        <a:p>
          <a:endParaRPr lang="en-US"/>
        </a:p>
      </dgm:t>
    </dgm:pt>
    <dgm:pt modelId="{55E3E0B9-9269-4A47-B57D-FC281EC9547C}" type="sibTrans" cxnId="{CC5241B6-6FAC-4784-B557-F6C9D0483882}">
      <dgm:prSet/>
      <dgm:spPr/>
      <dgm:t>
        <a:bodyPr/>
        <a:lstStyle/>
        <a:p>
          <a:endParaRPr lang="en-US"/>
        </a:p>
      </dgm:t>
    </dgm:pt>
    <dgm:pt modelId="{C8FD4F45-2A49-4A1B-AF5D-61197BD55CDF}" type="pres">
      <dgm:prSet presAssocID="{80471892-8A72-4F21-ACB6-6C0DB24567D4}" presName="linear" presStyleCnt="0">
        <dgm:presLayoutVars>
          <dgm:animLvl val="lvl"/>
          <dgm:resizeHandles val="exact"/>
        </dgm:presLayoutVars>
      </dgm:prSet>
      <dgm:spPr/>
    </dgm:pt>
    <dgm:pt modelId="{E6895663-B07F-41AD-A8DF-5E76B9FBE083}" type="pres">
      <dgm:prSet presAssocID="{2C3745D7-372B-4012-B5F8-D20061772B5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50F7BDD-1AAB-4094-81B8-4C99C1122F11}" type="pres">
      <dgm:prSet presAssocID="{9F319E86-3627-4361-B993-5E79F7AC7261}" presName="spacer" presStyleCnt="0"/>
      <dgm:spPr/>
    </dgm:pt>
    <dgm:pt modelId="{9340A934-4449-4506-A8DA-552A7FE4772B}" type="pres">
      <dgm:prSet presAssocID="{5B2BB0AD-F73B-41D9-AF23-56DAAFCE01A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1F0C98F-3E56-4BAF-BD10-79490AEA24DC}" type="pres">
      <dgm:prSet presAssocID="{629907C8-320E-4DBE-902B-B562140FABB1}" presName="spacer" presStyleCnt="0"/>
      <dgm:spPr/>
    </dgm:pt>
    <dgm:pt modelId="{B493D8E8-2A61-43A9-A851-145FEDF08D6E}" type="pres">
      <dgm:prSet presAssocID="{AF2963D1-4252-486B-80D3-E0F3586FAAD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5594D1D-8338-410D-B880-FC646BC8BEB5}" type="pres">
      <dgm:prSet presAssocID="{AB9F60CD-ED39-4BE8-9A06-2049B68EDC39}" presName="spacer" presStyleCnt="0"/>
      <dgm:spPr/>
    </dgm:pt>
    <dgm:pt modelId="{D5AF4F3F-4B1A-41E1-A543-C7868AB3F69F}" type="pres">
      <dgm:prSet presAssocID="{87B43B05-660F-4580-BE20-33FB1CF9178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9DA2232-07E1-4D49-8A70-2056C8D54159}" srcId="{80471892-8A72-4F21-ACB6-6C0DB24567D4}" destId="{2C3745D7-372B-4012-B5F8-D20061772B5E}" srcOrd="0" destOrd="0" parTransId="{23F753F5-877A-4C5D-BF15-28D368CBE472}" sibTransId="{9F319E86-3627-4361-B993-5E79F7AC7261}"/>
    <dgm:cxn modelId="{BCC10E65-B617-4F42-A9D1-58348B5CBD84}" type="presOf" srcId="{80471892-8A72-4F21-ACB6-6C0DB24567D4}" destId="{C8FD4F45-2A49-4A1B-AF5D-61197BD55CDF}" srcOrd="0" destOrd="0" presId="urn:microsoft.com/office/officeart/2005/8/layout/vList2"/>
    <dgm:cxn modelId="{1683078D-5ED2-467F-998C-30747AF6E0B0}" type="presOf" srcId="{5B2BB0AD-F73B-41D9-AF23-56DAAFCE01AD}" destId="{9340A934-4449-4506-A8DA-552A7FE4772B}" srcOrd="0" destOrd="0" presId="urn:microsoft.com/office/officeart/2005/8/layout/vList2"/>
    <dgm:cxn modelId="{89EACD8E-0C83-4AE8-BC9E-10A1C5C3194D}" srcId="{80471892-8A72-4F21-ACB6-6C0DB24567D4}" destId="{5B2BB0AD-F73B-41D9-AF23-56DAAFCE01AD}" srcOrd="1" destOrd="0" parTransId="{2F3E3A1F-264E-4807-9CD3-07E58F0F8AF4}" sibTransId="{629907C8-320E-4DBE-902B-B562140FABB1}"/>
    <dgm:cxn modelId="{CC5241B6-6FAC-4784-B557-F6C9D0483882}" srcId="{80471892-8A72-4F21-ACB6-6C0DB24567D4}" destId="{87B43B05-660F-4580-BE20-33FB1CF91789}" srcOrd="3" destOrd="0" parTransId="{BEE4CFE9-A03B-464C-9774-988C376B947B}" sibTransId="{55E3E0B9-9269-4A47-B57D-FC281EC9547C}"/>
    <dgm:cxn modelId="{368E90D6-6526-4AD2-A3F3-4F3292E374B3}" type="presOf" srcId="{AF2963D1-4252-486B-80D3-E0F3586FAADF}" destId="{B493D8E8-2A61-43A9-A851-145FEDF08D6E}" srcOrd="0" destOrd="0" presId="urn:microsoft.com/office/officeart/2005/8/layout/vList2"/>
    <dgm:cxn modelId="{BBEBB2EB-69A4-4835-807E-F8358D32EACF}" type="presOf" srcId="{87B43B05-660F-4580-BE20-33FB1CF91789}" destId="{D5AF4F3F-4B1A-41E1-A543-C7868AB3F69F}" srcOrd="0" destOrd="0" presId="urn:microsoft.com/office/officeart/2005/8/layout/vList2"/>
    <dgm:cxn modelId="{84CF4EFC-FAEB-4299-AF4B-40A4BD046F96}" type="presOf" srcId="{2C3745D7-372B-4012-B5F8-D20061772B5E}" destId="{E6895663-B07F-41AD-A8DF-5E76B9FBE083}" srcOrd="0" destOrd="0" presId="urn:microsoft.com/office/officeart/2005/8/layout/vList2"/>
    <dgm:cxn modelId="{9D583DFD-B344-4939-9904-96532B6D9871}" srcId="{80471892-8A72-4F21-ACB6-6C0DB24567D4}" destId="{AF2963D1-4252-486B-80D3-E0F3586FAADF}" srcOrd="2" destOrd="0" parTransId="{8E430129-B4D9-425F-B656-2E70AE1F1C3B}" sibTransId="{AB9F60CD-ED39-4BE8-9A06-2049B68EDC39}"/>
    <dgm:cxn modelId="{FA9EF2BA-7883-4B50-8236-C670FA58867D}" type="presParOf" srcId="{C8FD4F45-2A49-4A1B-AF5D-61197BD55CDF}" destId="{E6895663-B07F-41AD-A8DF-5E76B9FBE083}" srcOrd="0" destOrd="0" presId="urn:microsoft.com/office/officeart/2005/8/layout/vList2"/>
    <dgm:cxn modelId="{3CF8FD23-5BFD-4BD6-8ED2-5369A934C86B}" type="presParOf" srcId="{C8FD4F45-2A49-4A1B-AF5D-61197BD55CDF}" destId="{D50F7BDD-1AAB-4094-81B8-4C99C1122F11}" srcOrd="1" destOrd="0" presId="urn:microsoft.com/office/officeart/2005/8/layout/vList2"/>
    <dgm:cxn modelId="{4C07A05E-430D-410F-892A-D617A797FF95}" type="presParOf" srcId="{C8FD4F45-2A49-4A1B-AF5D-61197BD55CDF}" destId="{9340A934-4449-4506-A8DA-552A7FE4772B}" srcOrd="2" destOrd="0" presId="urn:microsoft.com/office/officeart/2005/8/layout/vList2"/>
    <dgm:cxn modelId="{88740DF4-7B40-4951-97D1-A15C97A582C2}" type="presParOf" srcId="{C8FD4F45-2A49-4A1B-AF5D-61197BD55CDF}" destId="{E1F0C98F-3E56-4BAF-BD10-79490AEA24DC}" srcOrd="3" destOrd="0" presId="urn:microsoft.com/office/officeart/2005/8/layout/vList2"/>
    <dgm:cxn modelId="{095D7D20-CF37-4F26-8F68-4E328EDD5CD1}" type="presParOf" srcId="{C8FD4F45-2A49-4A1B-AF5D-61197BD55CDF}" destId="{B493D8E8-2A61-43A9-A851-145FEDF08D6E}" srcOrd="4" destOrd="0" presId="urn:microsoft.com/office/officeart/2005/8/layout/vList2"/>
    <dgm:cxn modelId="{5E377871-55A1-402B-9F19-9A959D5A7861}" type="presParOf" srcId="{C8FD4F45-2A49-4A1B-AF5D-61197BD55CDF}" destId="{75594D1D-8338-410D-B880-FC646BC8BEB5}" srcOrd="5" destOrd="0" presId="urn:microsoft.com/office/officeart/2005/8/layout/vList2"/>
    <dgm:cxn modelId="{245258A7-03AB-42BF-9E27-0F8B722D2829}" type="presParOf" srcId="{C8FD4F45-2A49-4A1B-AF5D-61197BD55CDF}" destId="{D5AF4F3F-4B1A-41E1-A543-C7868AB3F69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95663-B07F-41AD-A8DF-5E76B9FBE083}">
      <dsp:nvSpPr>
        <dsp:cNvPr id="0" name=""/>
        <dsp:cNvSpPr/>
      </dsp:nvSpPr>
      <dsp:spPr>
        <a:xfrm>
          <a:off x="0" y="1016031"/>
          <a:ext cx="11851795" cy="644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0" u="sng" kern="1200" baseline="0"/>
            <a:t>10 membres</a:t>
          </a:r>
          <a:r>
            <a:rPr lang="fr-FR" sz="1900" b="0" kern="1200" baseline="0"/>
            <a:t> : DRC</a:t>
          </a:r>
          <a:r>
            <a:rPr lang="fr-FR" sz="1900" b="0" kern="1200" baseline="0">
              <a:latin typeface="Meiryo"/>
            </a:rPr>
            <a:t>, </a:t>
          </a:r>
          <a:r>
            <a:rPr lang="fr-FR" sz="1900" b="0" kern="1200" baseline="0"/>
            <a:t>DMZ, 3 adjoints, </a:t>
          </a:r>
          <a:r>
            <a:rPr lang="fr-FR" sz="1900" b="0" kern="1200" baseline="0" err="1"/>
            <a:t>Resp</a:t>
          </a:r>
          <a:r>
            <a:rPr lang="fr-FR" sz="1900" b="0" kern="1200" baseline="0"/>
            <a:t> Sœurs, un couple, Assistante</a:t>
          </a:r>
          <a:r>
            <a:rPr lang="fr-FR" sz="1900" b="0" kern="1200" baseline="0">
              <a:latin typeface="Meiryo"/>
            </a:rPr>
            <a:t> ACCE (+ RMOS et DF)</a:t>
          </a:r>
          <a:endParaRPr lang="en-US" sz="1900" kern="1200"/>
        </a:p>
      </dsp:txBody>
      <dsp:txXfrm>
        <a:off x="31470" y="1047501"/>
        <a:ext cx="11788855" cy="581730"/>
      </dsp:txXfrm>
    </dsp:sp>
    <dsp:sp modelId="{9340A934-4449-4506-A8DA-552A7FE4772B}">
      <dsp:nvSpPr>
        <dsp:cNvPr id="0" name=""/>
        <dsp:cNvSpPr/>
      </dsp:nvSpPr>
      <dsp:spPr>
        <a:xfrm>
          <a:off x="0" y="1715421"/>
          <a:ext cx="11851795" cy="644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0" u="sng" kern="1200" baseline="0"/>
            <a:t>mission</a:t>
          </a:r>
          <a:r>
            <a:rPr lang="fr-FR" sz="1900" b="0" kern="1200" baseline="0"/>
            <a:t> : </a:t>
          </a:r>
          <a:r>
            <a:rPr lang="fr-FR" sz="1900" b="0" kern="1200" baseline="0">
              <a:latin typeface="Meiryo"/>
            </a:rPr>
            <a:t>veiller au</a:t>
          </a:r>
          <a:r>
            <a:rPr lang="fr-FR" sz="1900" b="0" kern="1200" baseline="0"/>
            <a:t> suivi des prêtres </a:t>
          </a:r>
          <a:r>
            <a:rPr lang="fr-FR" sz="1900" b="0" kern="1200" baseline="0">
              <a:latin typeface="Meiryo"/>
            </a:rPr>
            <a:t>dans leur vie </a:t>
          </a:r>
          <a:r>
            <a:rPr lang="fr-FR" sz="1900" b="0" kern="1200" baseline="0"/>
            <a:t>et </a:t>
          </a:r>
          <a:r>
            <a:rPr lang="fr-FR" sz="1900" b="0" kern="1200" baseline="0">
              <a:latin typeface="Meiryo"/>
            </a:rPr>
            <a:t>leur</a:t>
          </a:r>
          <a:r>
            <a:rPr lang="fr-FR" sz="1900" b="0" kern="1200" baseline="0"/>
            <a:t> </a:t>
          </a:r>
          <a:r>
            <a:rPr lang="fr-FR" sz="1900" b="0" kern="1200" baseline="0">
              <a:latin typeface="Meiryo"/>
            </a:rPr>
            <a:t>ministère</a:t>
          </a:r>
          <a:r>
            <a:rPr lang="fr-FR" sz="1900" b="0" kern="1200" baseline="0"/>
            <a:t>; </a:t>
          </a:r>
          <a:endParaRPr lang="en-US" sz="1900" kern="1200"/>
        </a:p>
      </dsp:txBody>
      <dsp:txXfrm>
        <a:off x="31470" y="1746891"/>
        <a:ext cx="11788855" cy="581730"/>
      </dsp:txXfrm>
    </dsp:sp>
    <dsp:sp modelId="{B493D8E8-2A61-43A9-A851-145FEDF08D6E}">
      <dsp:nvSpPr>
        <dsp:cNvPr id="0" name=""/>
        <dsp:cNvSpPr/>
      </dsp:nvSpPr>
      <dsp:spPr>
        <a:xfrm>
          <a:off x="0" y="2414811"/>
          <a:ext cx="11851795" cy="644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0" u="sng" kern="1200" baseline="0">
              <a:latin typeface="Meiryo"/>
            </a:rPr>
            <a:t>fréquence</a:t>
          </a:r>
          <a:r>
            <a:rPr lang="fr-FR" sz="1900" b="0" kern="1200" baseline="0">
              <a:latin typeface="Meiryo"/>
            </a:rPr>
            <a:t> : une</a:t>
          </a:r>
          <a:r>
            <a:rPr lang="fr-FR" sz="1900" b="0" kern="1200" baseline="0"/>
            <a:t> </a:t>
          </a:r>
          <a:r>
            <a:rPr lang="fr-FR" sz="1900" b="0" kern="1200" baseline="0">
              <a:latin typeface="Meiryo"/>
            </a:rPr>
            <a:t>journée</a:t>
          </a:r>
          <a:r>
            <a:rPr lang="fr-FR" sz="1900" b="0" kern="1200" baseline="0"/>
            <a:t> / mois</a:t>
          </a:r>
          <a:endParaRPr lang="en-US" sz="1900" kern="1200"/>
        </a:p>
      </dsp:txBody>
      <dsp:txXfrm>
        <a:off x="31470" y="2446281"/>
        <a:ext cx="11788855" cy="581730"/>
      </dsp:txXfrm>
    </dsp:sp>
    <dsp:sp modelId="{D5AF4F3F-4B1A-41E1-A543-C7868AB3F69F}">
      <dsp:nvSpPr>
        <dsp:cNvPr id="0" name=""/>
        <dsp:cNvSpPr/>
      </dsp:nvSpPr>
      <dsp:spPr>
        <a:xfrm>
          <a:off x="0" y="3114201"/>
          <a:ext cx="11851795" cy="644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0" u="sng" kern="1200" baseline="0"/>
            <a:t>2 sessions</a:t>
          </a:r>
          <a:r>
            <a:rPr lang="fr-FR" sz="1900" b="0" kern="1200" baseline="0"/>
            <a:t> de 3 jours / an :</a:t>
          </a:r>
          <a:r>
            <a:rPr lang="fr-FR" sz="1900" b="0" kern="1200" baseline="0">
              <a:latin typeface="Meiryo"/>
            </a:rPr>
            <a:t>   - session d'octobre sur les personnes</a:t>
          </a:r>
          <a:endParaRPr lang="en-US" sz="1900" b="0" kern="1200" baseline="0">
            <a:latin typeface="Meiryo"/>
          </a:endParaRPr>
        </a:p>
      </dsp:txBody>
      <dsp:txXfrm>
        <a:off x="31470" y="3145671"/>
        <a:ext cx="11788855" cy="581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1/22/2025</a:t>
            </a:fld>
            <a:endParaRPr lang="en-US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234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1/22/2025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71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912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1/22/2025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1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1/22/2025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56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1/22/2025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56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1/22/2025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1475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1/22/2025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5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8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1/22/2025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25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1/22/2025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4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30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723" r:id="rId3"/>
    <p:sldLayoutId id="2147483724" r:id="rId4"/>
    <p:sldLayoutId id="2147483714" r:id="rId5"/>
    <p:sldLayoutId id="2147483719" r:id="rId6"/>
    <p:sldLayoutId id="2147483715" r:id="rId7"/>
    <p:sldLayoutId id="2147483716" r:id="rId8"/>
    <p:sldLayoutId id="2147483717" r:id="rId9"/>
    <p:sldLayoutId id="2147483718" r:id="rId10"/>
    <p:sldLayoutId id="2147483720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ogo_Emmanuel_Pretres_et_diacres 2023-03-30 11_47_53.png">
            <a:extLst>
              <a:ext uri="{FF2B5EF4-FFF2-40B4-BE49-F238E27FC236}">
                <a16:creationId xmlns:a16="http://schemas.microsoft.com/office/drawing/2014/main" id="{F71DB459-E2CB-2610-7162-10B00BE94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750" y="976291"/>
            <a:ext cx="6381750" cy="2463356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F885283D-16AF-0FC7-A25F-9069B52F1147}"/>
              </a:ext>
            </a:extLst>
          </p:cNvPr>
          <p:cNvSpPr txBox="1">
            <a:spLocks/>
          </p:cNvSpPr>
          <p:nvPr/>
        </p:nvSpPr>
        <p:spPr>
          <a:xfrm>
            <a:off x="2303141" y="3439647"/>
            <a:ext cx="7909776" cy="1325754"/>
          </a:xfrm>
          <a:prstGeom prst="rect">
            <a:avLst/>
          </a:prstGeom>
        </p:spPr>
        <p:txBody>
          <a:bodyPr vert="horz" lIns="109728" tIns="109728" rIns="109728" bIns="91440" rtlCol="0" anchor="ctr">
            <a:noAutofit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3600">
                <a:ea typeface="Meiryo"/>
              </a:rPr>
              <a:t>Le SUIVI des PRÊTRES dans leur VIE et leur MINISTÈRE</a:t>
            </a:r>
            <a:endParaRPr lang="fr-FR" sz="3600"/>
          </a:p>
        </p:txBody>
      </p:sp>
    </p:spTree>
    <p:extLst>
      <p:ext uri="{BB962C8B-B14F-4D97-AF65-F5344CB8AC3E}">
        <p14:creationId xmlns:p14="http://schemas.microsoft.com/office/powerpoint/2010/main" val="3499128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A61D98-1035-AAA6-2581-84A509999B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45638" y="-211985"/>
            <a:ext cx="6009424" cy="1196856"/>
          </a:xfrm>
        </p:spPr>
        <p:txBody>
          <a:bodyPr>
            <a:noAutofit/>
          </a:bodyPr>
          <a:lstStyle/>
          <a:p>
            <a:r>
              <a:rPr lang="fr-FR" sz="3600">
                <a:ea typeface="Meiryo"/>
              </a:rPr>
              <a:t>L'ENTRETIEN ANNUEL</a:t>
            </a:r>
            <a:endParaRPr lang="fr-FR" sz="360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ED5DAA3-9138-A2EC-35C1-0C518CEB9310}"/>
              </a:ext>
            </a:extLst>
          </p:cNvPr>
          <p:cNvSpPr/>
          <p:nvPr/>
        </p:nvSpPr>
        <p:spPr>
          <a:xfrm>
            <a:off x="4476308" y="1648236"/>
            <a:ext cx="3402875" cy="5519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2800">
                <a:solidFill>
                  <a:schemeClr val="tx1"/>
                </a:solidFill>
                <a:ea typeface="Meiryo"/>
              </a:rPr>
              <a:t>Le rythme de vie</a:t>
            </a:r>
          </a:p>
        </p:txBody>
      </p:sp>
      <p:pic>
        <p:nvPicPr>
          <p:cNvPr id="3" name="Image 2" descr="Logo_Emmanuel_Pretres_et_diacres 2023-03-30 11_47_53.png">
            <a:extLst>
              <a:ext uri="{FF2B5EF4-FFF2-40B4-BE49-F238E27FC236}">
                <a16:creationId xmlns:a16="http://schemas.microsoft.com/office/drawing/2014/main" id="{31258C2F-D957-5F90-E44F-61BFC973E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199" y="87455"/>
            <a:ext cx="3089031" cy="1184970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EE65663D-4DEF-DC1F-D725-7C2F7B3DAA69}"/>
              </a:ext>
            </a:extLst>
          </p:cNvPr>
          <p:cNvSpPr/>
          <p:nvPr/>
        </p:nvSpPr>
        <p:spPr>
          <a:xfrm>
            <a:off x="4489267" y="2242809"/>
            <a:ext cx="6746346" cy="5519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2800">
                <a:solidFill>
                  <a:schemeClr val="tx1"/>
                </a:solidFill>
                <a:ea typeface="Meiryo"/>
              </a:rPr>
              <a:t>Les fondamentaux de la vie de prêtre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89F2C939-F88F-7E00-CFDD-CB177805261A}"/>
              </a:ext>
            </a:extLst>
          </p:cNvPr>
          <p:cNvSpPr/>
          <p:nvPr/>
        </p:nvSpPr>
        <p:spPr>
          <a:xfrm>
            <a:off x="4489267" y="2863198"/>
            <a:ext cx="5074611" cy="5358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2800">
                <a:solidFill>
                  <a:schemeClr val="tx1"/>
                </a:solidFill>
                <a:ea typeface="Meiryo"/>
              </a:rPr>
              <a:t>La vie fraternelle en équipe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1F79EBB2-06D6-CC7F-C4DF-C900D409C8F2}"/>
              </a:ext>
            </a:extLst>
          </p:cNvPr>
          <p:cNvSpPr/>
          <p:nvPr/>
        </p:nvSpPr>
        <p:spPr>
          <a:xfrm>
            <a:off x="4489267" y="3494256"/>
            <a:ext cx="6850019" cy="57117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2800">
                <a:solidFill>
                  <a:schemeClr val="tx1"/>
                </a:solidFill>
                <a:ea typeface="Meiryo"/>
              </a:rPr>
              <a:t>Le Ministère : description / évaluation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914EA2B7-1F12-BEF2-1FB5-325CF4308A68}"/>
              </a:ext>
            </a:extLst>
          </p:cNvPr>
          <p:cNvSpPr/>
          <p:nvPr/>
        </p:nvSpPr>
        <p:spPr>
          <a:xfrm>
            <a:off x="4460239" y="4176856"/>
            <a:ext cx="7277671" cy="57117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2800">
                <a:solidFill>
                  <a:schemeClr val="tx1"/>
                </a:solidFill>
                <a:ea typeface="Meiryo"/>
              </a:rPr>
              <a:t>Liens à l’évêque / services diocésains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2E681F6D-CD37-E82E-FE5A-61318FEF0DDC}"/>
              </a:ext>
            </a:extLst>
          </p:cNvPr>
          <p:cNvSpPr/>
          <p:nvPr/>
        </p:nvSpPr>
        <p:spPr>
          <a:xfrm>
            <a:off x="4453669" y="4854979"/>
            <a:ext cx="7277671" cy="59377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2800">
                <a:solidFill>
                  <a:schemeClr val="tx1"/>
                </a:solidFill>
                <a:ea typeface="Meiryo"/>
              </a:rPr>
              <a:t>Liens à la communauté de l’Emmanuel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7C4E46D0-93EA-AB45-BD04-0D2CED17C36D}"/>
              </a:ext>
            </a:extLst>
          </p:cNvPr>
          <p:cNvSpPr/>
          <p:nvPr/>
        </p:nvSpPr>
        <p:spPr>
          <a:xfrm>
            <a:off x="4460239" y="5561892"/>
            <a:ext cx="3950271" cy="5023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2800">
                <a:solidFill>
                  <a:schemeClr val="tx1"/>
                </a:solidFill>
                <a:ea typeface="Meiryo"/>
              </a:rPr>
              <a:t>Perspectives d’avenir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5EDCC79E-2676-6124-74CC-B115095363E2}"/>
              </a:ext>
            </a:extLst>
          </p:cNvPr>
          <p:cNvSpPr/>
          <p:nvPr/>
        </p:nvSpPr>
        <p:spPr>
          <a:xfrm>
            <a:off x="1158758" y="1602801"/>
            <a:ext cx="2845629" cy="59735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2800" b="1">
                <a:solidFill>
                  <a:schemeClr val="tx1"/>
                </a:solidFill>
                <a:ea typeface="Meiryo"/>
              </a:rPr>
              <a:t>8 DOMAINES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2294DD56-7647-C3F3-40FB-9DA672AB9A60}"/>
              </a:ext>
            </a:extLst>
          </p:cNvPr>
          <p:cNvSpPr/>
          <p:nvPr/>
        </p:nvSpPr>
        <p:spPr>
          <a:xfrm>
            <a:off x="4489267" y="6162487"/>
            <a:ext cx="3950271" cy="5023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2800">
                <a:solidFill>
                  <a:schemeClr val="tx1"/>
                </a:solidFill>
                <a:ea typeface="Meiryo"/>
              </a:rPr>
              <a:t>Formation continue</a:t>
            </a:r>
          </a:p>
        </p:txBody>
      </p:sp>
    </p:spTree>
    <p:extLst>
      <p:ext uri="{BB962C8B-B14F-4D97-AF65-F5344CB8AC3E}">
        <p14:creationId xmlns:p14="http://schemas.microsoft.com/office/powerpoint/2010/main" val="2343743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90396FF-B4CE-7F56-5688-92C88C2524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47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7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D13396-63A3-9424-6643-49AF7597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58440"/>
            <a:ext cx="10918464" cy="554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8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FECD4FA-B753-BFF7-66CE-EFA83EF01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375" y="-50800"/>
            <a:ext cx="8674100" cy="69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33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C4A569C-BC04-12C2-D0DD-59E762A18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55" y="746171"/>
            <a:ext cx="10345689" cy="377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12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8174470-1044-919B-5BAC-C85958604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285" y="-1"/>
            <a:ext cx="8523624" cy="1083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10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E9A68E0-349D-C50A-78BB-58F595FDE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636" y="0"/>
            <a:ext cx="9820728" cy="1355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75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5C2B021-E2DC-D514-989B-01A8D9E55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026" y="-6716552"/>
            <a:ext cx="10197948" cy="1407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52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F7C752B-F2F8-7CCD-13F5-A1F92B279C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025" b="15904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57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D087F6A-396C-7914-1F6B-742DB6ADFE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33" b="18569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67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A56CFD6-961C-6F33-CE7E-283280646D53}"/>
              </a:ext>
            </a:extLst>
          </p:cNvPr>
          <p:cNvSpPr txBox="1"/>
          <p:nvPr/>
        </p:nvSpPr>
        <p:spPr>
          <a:xfrm>
            <a:off x="5918694" y="652398"/>
            <a:ext cx="590281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fr-FR" sz="3600" b="1">
                <a:ea typeface="Meiryo"/>
              </a:rPr>
              <a:t>L'EMMANUEL en FRANCE</a:t>
            </a:r>
          </a:p>
        </p:txBody>
      </p:sp>
      <p:sp>
        <p:nvSpPr>
          <p:cNvPr id="4" name="Organigramme : Connecteur 3">
            <a:extLst>
              <a:ext uri="{FF2B5EF4-FFF2-40B4-BE49-F238E27FC236}">
                <a16:creationId xmlns:a16="http://schemas.microsoft.com/office/drawing/2014/main" id="{F29C963B-9E31-3923-CD3C-D64AF0C5F9DD}"/>
              </a:ext>
            </a:extLst>
          </p:cNvPr>
          <p:cNvSpPr/>
          <p:nvPr/>
        </p:nvSpPr>
        <p:spPr>
          <a:xfrm rot="5400000">
            <a:off x="1317478" y="155813"/>
            <a:ext cx="4650097" cy="4462683"/>
          </a:xfrm>
          <a:prstGeom prst="flowChartConnector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rganigramme : Connecteur 5">
            <a:extLst>
              <a:ext uri="{FF2B5EF4-FFF2-40B4-BE49-F238E27FC236}">
                <a16:creationId xmlns:a16="http://schemas.microsoft.com/office/drawing/2014/main" id="{45850A50-CC91-5A7E-E7E3-F6DA1D8B884C}"/>
              </a:ext>
            </a:extLst>
          </p:cNvPr>
          <p:cNvSpPr/>
          <p:nvPr/>
        </p:nvSpPr>
        <p:spPr>
          <a:xfrm rot="5400000">
            <a:off x="4723457" y="2686257"/>
            <a:ext cx="3094882" cy="3109288"/>
          </a:xfrm>
          <a:prstGeom prst="flowChartConnector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Connecteur 6">
            <a:extLst>
              <a:ext uri="{FF2B5EF4-FFF2-40B4-BE49-F238E27FC236}">
                <a16:creationId xmlns:a16="http://schemas.microsoft.com/office/drawing/2014/main" id="{8B5B2703-C09B-227F-60EC-2FB6DCDE7243}"/>
              </a:ext>
            </a:extLst>
          </p:cNvPr>
          <p:cNvSpPr/>
          <p:nvPr/>
        </p:nvSpPr>
        <p:spPr>
          <a:xfrm rot="5400000">
            <a:off x="2897978" y="3983925"/>
            <a:ext cx="2958008" cy="3011522"/>
          </a:xfrm>
          <a:prstGeom prst="flowChartConnector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1BE480-ED15-AF0D-E963-B2A165C3A454}"/>
              </a:ext>
            </a:extLst>
          </p:cNvPr>
          <p:cNvSpPr txBox="1"/>
          <p:nvPr/>
        </p:nvSpPr>
        <p:spPr>
          <a:xfrm>
            <a:off x="2108874" y="1712494"/>
            <a:ext cx="3068656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400">
                <a:solidFill>
                  <a:srgbClr val="7030A0"/>
                </a:solidFill>
                <a:ea typeface="Meiryo"/>
              </a:rPr>
              <a:t>6000 laïcs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C0A82B3-EEB6-2C3D-6BBA-445FA7D89575}"/>
              </a:ext>
            </a:extLst>
          </p:cNvPr>
          <p:cNvSpPr txBox="1"/>
          <p:nvPr/>
        </p:nvSpPr>
        <p:spPr>
          <a:xfrm>
            <a:off x="3177759" y="5013239"/>
            <a:ext cx="330958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>
                <a:solidFill>
                  <a:srgbClr val="0070C0"/>
                </a:solidFill>
                <a:ea typeface="Meiryo"/>
              </a:rPr>
              <a:t>120 laïcs consacrés</a:t>
            </a:r>
            <a:endParaRPr lang="fr-FR" sz="4400">
              <a:solidFill>
                <a:srgbClr val="0070C0"/>
              </a:solidFill>
              <a:ea typeface="Meiryo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ECF20EE-408D-E65B-8129-E0D2D4712DAF}"/>
              </a:ext>
            </a:extLst>
          </p:cNvPr>
          <p:cNvSpPr txBox="1"/>
          <p:nvPr/>
        </p:nvSpPr>
        <p:spPr>
          <a:xfrm>
            <a:off x="5637218" y="3393317"/>
            <a:ext cx="265094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000">
                <a:solidFill>
                  <a:srgbClr val="00B0F0"/>
                </a:solidFill>
                <a:ea typeface="Meiryo"/>
              </a:rPr>
              <a:t>180 prêtres</a:t>
            </a:r>
          </a:p>
        </p:txBody>
      </p:sp>
    </p:spTree>
    <p:extLst>
      <p:ext uri="{BB962C8B-B14F-4D97-AF65-F5344CB8AC3E}">
        <p14:creationId xmlns:p14="http://schemas.microsoft.com/office/powerpoint/2010/main" val="3962963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C3395B7-A03A-1E7E-8194-351FDC224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182" y="-1"/>
            <a:ext cx="10621818" cy="1017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00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FEDD85D-EE48-9D18-2033-9818399DB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954" y="0"/>
            <a:ext cx="8928777" cy="225444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6AB3925-5F3B-B87C-61C7-9E1644FB5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74" y="2258124"/>
            <a:ext cx="8575170" cy="44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22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35CA62C-4D6E-1325-2CA4-78157F3EB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802" y="0"/>
            <a:ext cx="8850337" cy="723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35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A61D98-1035-AAA6-2581-84A509999B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45638" y="-211985"/>
            <a:ext cx="6009424" cy="1196856"/>
          </a:xfrm>
        </p:spPr>
        <p:txBody>
          <a:bodyPr>
            <a:noAutofit/>
          </a:bodyPr>
          <a:lstStyle/>
          <a:p>
            <a:r>
              <a:rPr lang="fr-FR" sz="3600">
                <a:ea typeface="Meiryo"/>
              </a:rPr>
              <a:t>L'ENTRETIEN ANNUEL</a:t>
            </a:r>
            <a:endParaRPr lang="fr-FR" sz="360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ED5DAA3-9138-A2EC-35C1-0C518CEB9310}"/>
              </a:ext>
            </a:extLst>
          </p:cNvPr>
          <p:cNvSpPr/>
          <p:nvPr/>
        </p:nvSpPr>
        <p:spPr>
          <a:xfrm>
            <a:off x="4476308" y="1648235"/>
            <a:ext cx="6761268" cy="86022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2800">
                <a:solidFill>
                  <a:schemeClr val="tx1"/>
                </a:solidFill>
                <a:ea typeface="Meiryo"/>
              </a:rPr>
              <a:t>La manière dont il fait usage de la feuille de relecture</a:t>
            </a:r>
          </a:p>
        </p:txBody>
      </p:sp>
      <p:pic>
        <p:nvPicPr>
          <p:cNvPr id="3" name="Image 2" descr="Logo_Emmanuel_Pretres_et_diacres 2023-03-30 11_47_53.png">
            <a:extLst>
              <a:ext uri="{FF2B5EF4-FFF2-40B4-BE49-F238E27FC236}">
                <a16:creationId xmlns:a16="http://schemas.microsoft.com/office/drawing/2014/main" id="{31258C2F-D957-5F90-E44F-61BFC973E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199" y="87455"/>
            <a:ext cx="3089031" cy="1184970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1F79EBB2-06D6-CC7F-C4DF-C900D409C8F2}"/>
              </a:ext>
            </a:extLst>
          </p:cNvPr>
          <p:cNvSpPr/>
          <p:nvPr/>
        </p:nvSpPr>
        <p:spPr>
          <a:xfrm>
            <a:off x="4476308" y="2634793"/>
            <a:ext cx="6895965" cy="79420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2800">
                <a:solidFill>
                  <a:schemeClr val="tx1"/>
                </a:solidFill>
                <a:ea typeface="Meiryo"/>
              </a:rPr>
              <a:t>La feuille de relecture : un outil pour se préparer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914EA2B7-1F12-BEF2-1FB5-325CF4308A68}"/>
              </a:ext>
            </a:extLst>
          </p:cNvPr>
          <p:cNvSpPr/>
          <p:nvPr/>
        </p:nvSpPr>
        <p:spPr>
          <a:xfrm>
            <a:off x="4460240" y="3648855"/>
            <a:ext cx="4372034" cy="7006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2800">
                <a:solidFill>
                  <a:schemeClr val="tx1"/>
                </a:solidFill>
                <a:ea typeface="Meiryo"/>
              </a:rPr>
              <a:t>Un moment important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2E681F6D-CD37-E82E-FE5A-61318FEF0DDC}"/>
              </a:ext>
            </a:extLst>
          </p:cNvPr>
          <p:cNvSpPr/>
          <p:nvPr/>
        </p:nvSpPr>
        <p:spPr>
          <a:xfrm>
            <a:off x="4476309" y="4615995"/>
            <a:ext cx="5378754" cy="62595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2800">
                <a:solidFill>
                  <a:schemeClr val="tx1"/>
                </a:solidFill>
                <a:ea typeface="Meiryo"/>
              </a:rPr>
              <a:t>Donne un cadre à l’entretien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7C4E46D0-93EA-AB45-BD04-0D2CED17C36D}"/>
              </a:ext>
            </a:extLst>
          </p:cNvPr>
          <p:cNvSpPr/>
          <p:nvPr/>
        </p:nvSpPr>
        <p:spPr>
          <a:xfrm>
            <a:off x="4460240" y="5350225"/>
            <a:ext cx="3294458" cy="62595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2800">
                <a:solidFill>
                  <a:schemeClr val="tx1"/>
                </a:solidFill>
                <a:ea typeface="Meiryo"/>
              </a:rPr>
              <a:t>Aide à objectiver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5EDCC79E-2676-6124-74CC-B115095363E2}"/>
              </a:ext>
            </a:extLst>
          </p:cNvPr>
          <p:cNvSpPr/>
          <p:nvPr/>
        </p:nvSpPr>
        <p:spPr>
          <a:xfrm>
            <a:off x="549750" y="1648237"/>
            <a:ext cx="3089031" cy="8602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2800" b="1">
                <a:solidFill>
                  <a:schemeClr val="tx1"/>
                </a:solidFill>
                <a:ea typeface="Meiryo"/>
              </a:rPr>
              <a:t>Réception par les prêtres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2294DD56-7647-C3F3-40FB-9DA672AB9A60}"/>
              </a:ext>
            </a:extLst>
          </p:cNvPr>
          <p:cNvSpPr/>
          <p:nvPr/>
        </p:nvSpPr>
        <p:spPr>
          <a:xfrm>
            <a:off x="4489267" y="6162487"/>
            <a:ext cx="6017097" cy="62595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2800">
                <a:solidFill>
                  <a:schemeClr val="tx1"/>
                </a:solidFill>
                <a:ea typeface="Meiryo"/>
              </a:rPr>
              <a:t>Apprentissage à rendre compte</a:t>
            </a:r>
          </a:p>
        </p:txBody>
      </p:sp>
    </p:spTree>
    <p:extLst>
      <p:ext uri="{BB962C8B-B14F-4D97-AF65-F5344CB8AC3E}">
        <p14:creationId xmlns:p14="http://schemas.microsoft.com/office/powerpoint/2010/main" val="4203083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A61D98-1035-AAA6-2581-84A509999B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45638" y="-211985"/>
            <a:ext cx="6009424" cy="1196856"/>
          </a:xfrm>
        </p:spPr>
        <p:txBody>
          <a:bodyPr>
            <a:noAutofit/>
          </a:bodyPr>
          <a:lstStyle/>
          <a:p>
            <a:r>
              <a:rPr lang="fr-FR" sz="3600">
                <a:ea typeface="Meiryo"/>
              </a:rPr>
              <a:t>L'ENTRETIEN ANNUEL</a:t>
            </a:r>
            <a:endParaRPr lang="fr-FR" sz="360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ED5DAA3-9138-A2EC-35C1-0C518CEB9310}"/>
              </a:ext>
            </a:extLst>
          </p:cNvPr>
          <p:cNvSpPr/>
          <p:nvPr/>
        </p:nvSpPr>
        <p:spPr>
          <a:xfrm>
            <a:off x="4476308" y="1648235"/>
            <a:ext cx="6761268" cy="86022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2800">
                <a:solidFill>
                  <a:schemeClr val="tx1"/>
                </a:solidFill>
                <a:ea typeface="Meiryo"/>
              </a:rPr>
              <a:t>Pose le cadre</a:t>
            </a:r>
          </a:p>
        </p:txBody>
      </p:sp>
      <p:pic>
        <p:nvPicPr>
          <p:cNvPr id="3" name="Image 2" descr="Logo_Emmanuel_Pretres_et_diacres 2023-03-30 11_47_53.png">
            <a:extLst>
              <a:ext uri="{FF2B5EF4-FFF2-40B4-BE49-F238E27FC236}">
                <a16:creationId xmlns:a16="http://schemas.microsoft.com/office/drawing/2014/main" id="{31258C2F-D957-5F90-E44F-61BFC973E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199" y="87455"/>
            <a:ext cx="3089031" cy="1184970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1F79EBB2-06D6-CC7F-C4DF-C900D409C8F2}"/>
              </a:ext>
            </a:extLst>
          </p:cNvPr>
          <p:cNvSpPr/>
          <p:nvPr/>
        </p:nvSpPr>
        <p:spPr>
          <a:xfrm>
            <a:off x="4476308" y="2634793"/>
            <a:ext cx="6895965" cy="79420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2800">
                <a:solidFill>
                  <a:schemeClr val="tx1"/>
                </a:solidFill>
                <a:ea typeface="Meiryo"/>
              </a:rPr>
              <a:t>Permet d’objectiver les sujets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914EA2B7-1F12-BEF2-1FB5-325CF4308A68}"/>
              </a:ext>
            </a:extLst>
          </p:cNvPr>
          <p:cNvSpPr/>
          <p:nvPr/>
        </p:nvSpPr>
        <p:spPr>
          <a:xfrm>
            <a:off x="4460240" y="3648854"/>
            <a:ext cx="5394822" cy="8588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2800">
                <a:solidFill>
                  <a:schemeClr val="tx1"/>
                </a:solidFill>
                <a:ea typeface="Meiryo"/>
              </a:rPr>
              <a:t>Identifier les points de croissance, de vigilance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5EDCC79E-2676-6124-74CC-B115095363E2}"/>
              </a:ext>
            </a:extLst>
          </p:cNvPr>
          <p:cNvSpPr/>
          <p:nvPr/>
        </p:nvSpPr>
        <p:spPr>
          <a:xfrm>
            <a:off x="288636" y="1648237"/>
            <a:ext cx="3369387" cy="86022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2800" b="1">
                <a:solidFill>
                  <a:schemeClr val="tx1"/>
                </a:solidFill>
                <a:ea typeface="Meiryo"/>
              </a:rPr>
              <a:t>Réception par le Comité Prêtres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2294DD56-7647-C3F3-40FB-9DA672AB9A60}"/>
              </a:ext>
            </a:extLst>
          </p:cNvPr>
          <p:cNvSpPr/>
          <p:nvPr/>
        </p:nvSpPr>
        <p:spPr>
          <a:xfrm>
            <a:off x="4489264" y="4777034"/>
            <a:ext cx="6017097" cy="8588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2800">
                <a:solidFill>
                  <a:schemeClr val="tx1"/>
                </a:solidFill>
                <a:ea typeface="Meiryo"/>
              </a:rPr>
              <a:t>Oblige à la visite annuelle</a:t>
            </a:r>
          </a:p>
        </p:txBody>
      </p:sp>
    </p:spTree>
    <p:extLst>
      <p:ext uri="{BB962C8B-B14F-4D97-AF65-F5344CB8AC3E}">
        <p14:creationId xmlns:p14="http://schemas.microsoft.com/office/powerpoint/2010/main" val="351102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A61D98-1035-AAA6-2581-84A509999B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45638" y="-211985"/>
            <a:ext cx="6009424" cy="1196856"/>
          </a:xfrm>
        </p:spPr>
        <p:txBody>
          <a:bodyPr>
            <a:noAutofit/>
          </a:bodyPr>
          <a:lstStyle/>
          <a:p>
            <a:r>
              <a:rPr lang="fr-FR" sz="3600">
                <a:ea typeface="Meiryo"/>
              </a:rPr>
              <a:t>L'ENTRETIEN ANNUEL</a:t>
            </a:r>
            <a:endParaRPr lang="fr-FR" sz="360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ED5DAA3-9138-A2EC-35C1-0C518CEB9310}"/>
              </a:ext>
            </a:extLst>
          </p:cNvPr>
          <p:cNvSpPr/>
          <p:nvPr/>
        </p:nvSpPr>
        <p:spPr>
          <a:xfrm>
            <a:off x="4668736" y="1686721"/>
            <a:ext cx="4471419" cy="74474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2800">
                <a:solidFill>
                  <a:schemeClr val="tx1"/>
                </a:solidFill>
                <a:ea typeface="Meiryo"/>
              </a:rPr>
              <a:t>RESPONSABILISATION</a:t>
            </a:r>
          </a:p>
        </p:txBody>
      </p:sp>
      <p:pic>
        <p:nvPicPr>
          <p:cNvPr id="3" name="Image 2" descr="Logo_Emmanuel_Pretres_et_diacres 2023-03-30 11_47_53.png">
            <a:extLst>
              <a:ext uri="{FF2B5EF4-FFF2-40B4-BE49-F238E27FC236}">
                <a16:creationId xmlns:a16="http://schemas.microsoft.com/office/drawing/2014/main" id="{31258C2F-D957-5F90-E44F-61BFC973E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199" y="87455"/>
            <a:ext cx="3089031" cy="1184970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1F79EBB2-06D6-CC7F-C4DF-C900D409C8F2}"/>
              </a:ext>
            </a:extLst>
          </p:cNvPr>
          <p:cNvSpPr/>
          <p:nvPr/>
        </p:nvSpPr>
        <p:spPr>
          <a:xfrm>
            <a:off x="4668733" y="2769491"/>
            <a:ext cx="2758844" cy="74474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2800">
                <a:solidFill>
                  <a:schemeClr val="tx1"/>
                </a:solidFill>
                <a:ea typeface="Meiryo"/>
              </a:rPr>
              <a:t>TRAÇABILITÉ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914EA2B7-1F12-BEF2-1FB5-325CF4308A68}"/>
              </a:ext>
            </a:extLst>
          </p:cNvPr>
          <p:cNvSpPr/>
          <p:nvPr/>
        </p:nvSpPr>
        <p:spPr>
          <a:xfrm>
            <a:off x="4614179" y="3860522"/>
            <a:ext cx="5394822" cy="8588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2800">
                <a:solidFill>
                  <a:schemeClr val="tx1"/>
                </a:solidFill>
                <a:ea typeface="Meiryo"/>
              </a:rPr>
              <a:t>OBLIGATION DE SUIVI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5EDCC79E-2676-6124-74CC-B115095363E2}"/>
              </a:ext>
            </a:extLst>
          </p:cNvPr>
          <p:cNvSpPr/>
          <p:nvPr/>
        </p:nvSpPr>
        <p:spPr>
          <a:xfrm>
            <a:off x="1085856" y="1686721"/>
            <a:ext cx="2703599" cy="744746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2800" b="1">
                <a:solidFill>
                  <a:schemeClr val="bg1"/>
                </a:solidFill>
                <a:ea typeface="Meiryo"/>
              </a:rPr>
              <a:t>AVANTAGES</a:t>
            </a:r>
          </a:p>
        </p:txBody>
      </p:sp>
    </p:spTree>
    <p:extLst>
      <p:ext uri="{BB962C8B-B14F-4D97-AF65-F5344CB8AC3E}">
        <p14:creationId xmlns:p14="http://schemas.microsoft.com/office/powerpoint/2010/main" val="3733363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818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DD4698A5-7B2A-CD67-D95D-8539CD011FEB}"/>
              </a:ext>
            </a:extLst>
          </p:cNvPr>
          <p:cNvSpPr/>
          <p:nvPr/>
        </p:nvSpPr>
        <p:spPr>
          <a:xfrm>
            <a:off x="250209" y="948889"/>
            <a:ext cx="2467968" cy="1789428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6600" b="1">
                <a:ea typeface="Meiryo"/>
              </a:rPr>
              <a:t>42</a:t>
            </a:r>
            <a:r>
              <a:rPr lang="fr-FR" sz="4000" b="1">
                <a:ea typeface="Meiryo"/>
              </a:rPr>
              <a:t> équipes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37F9F170-9661-4926-2F0A-E990E676B990}"/>
              </a:ext>
            </a:extLst>
          </p:cNvPr>
          <p:cNvSpPr/>
          <p:nvPr/>
        </p:nvSpPr>
        <p:spPr>
          <a:xfrm>
            <a:off x="3460694" y="948889"/>
            <a:ext cx="3000247" cy="178942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6000" b="1">
                <a:ea typeface="Meiryo"/>
              </a:rPr>
              <a:t>35 </a:t>
            </a:r>
            <a:r>
              <a:rPr lang="fr-FR" sz="4000" b="1">
                <a:ea typeface="Meiryo"/>
              </a:rPr>
              <a:t>en paroisses</a:t>
            </a:r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E9D28CCA-A079-14D7-EFF5-D2A0FE17FD4E}"/>
              </a:ext>
            </a:extLst>
          </p:cNvPr>
          <p:cNvSpPr/>
          <p:nvPr/>
        </p:nvSpPr>
        <p:spPr>
          <a:xfrm>
            <a:off x="3460694" y="2965947"/>
            <a:ext cx="3493306" cy="178942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6000" b="1">
                <a:ea typeface="Meiryo"/>
              </a:rPr>
              <a:t>3 </a:t>
            </a:r>
            <a:r>
              <a:rPr lang="fr-FR" sz="4000" b="1">
                <a:ea typeface="Meiryo"/>
              </a:rPr>
              <a:t>en sanctuaires</a:t>
            </a:r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FDF2473-E4BA-3D48-F8E9-45704E72BF73}"/>
              </a:ext>
            </a:extLst>
          </p:cNvPr>
          <p:cNvSpPr/>
          <p:nvPr/>
        </p:nvSpPr>
        <p:spPr>
          <a:xfrm>
            <a:off x="3460694" y="4921373"/>
            <a:ext cx="4210482" cy="178942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6000" b="1">
                <a:ea typeface="Meiryo"/>
              </a:rPr>
              <a:t>3 </a:t>
            </a:r>
            <a:r>
              <a:rPr lang="fr-FR" sz="4000" b="1">
                <a:ea typeface="Meiryo"/>
              </a:rPr>
              <a:t>en maisons de formation</a:t>
            </a:r>
            <a:endParaRPr lang="fr-FR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07507C0D-3408-FAAB-BE64-30CB16A45CA2}"/>
              </a:ext>
            </a:extLst>
          </p:cNvPr>
          <p:cNvSpPr/>
          <p:nvPr/>
        </p:nvSpPr>
        <p:spPr>
          <a:xfrm>
            <a:off x="8944296" y="4921385"/>
            <a:ext cx="3000247" cy="1789428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6000" b="1">
                <a:ea typeface="Meiryo"/>
              </a:rPr>
              <a:t>33 </a:t>
            </a:r>
            <a:r>
              <a:rPr lang="fr-FR" sz="4000" b="1">
                <a:ea typeface="Meiryo"/>
              </a:rPr>
              <a:t>diocèses</a:t>
            </a:r>
          </a:p>
        </p:txBody>
      </p:sp>
      <p:pic>
        <p:nvPicPr>
          <p:cNvPr id="5" name="Image 4" descr="Logo_Emmanuel_Pretres_et_diacres 2023-03-30 11_47_53.png">
            <a:extLst>
              <a:ext uri="{FF2B5EF4-FFF2-40B4-BE49-F238E27FC236}">
                <a16:creationId xmlns:a16="http://schemas.microsoft.com/office/drawing/2014/main" id="{75652F1D-1E9D-D815-23E9-31035AA6D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185" y="-469"/>
            <a:ext cx="5269524" cy="201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7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0D92B7-E1C2-911B-7951-428B26695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115" y="473970"/>
            <a:ext cx="8770571" cy="810732"/>
          </a:xfrm>
        </p:spPr>
        <p:txBody>
          <a:bodyPr>
            <a:noAutofit/>
          </a:bodyPr>
          <a:lstStyle/>
          <a:p>
            <a:r>
              <a:rPr lang="fr-FR" sz="4000">
                <a:ea typeface="Meiryo"/>
              </a:rPr>
              <a:t>Comité Prêtres France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6B9A695B-ACFF-132E-8E2A-59F13D1407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0810233"/>
              </p:ext>
            </p:extLst>
          </p:nvPr>
        </p:nvGraphicFramePr>
        <p:xfrm>
          <a:off x="340204" y="965637"/>
          <a:ext cx="11851795" cy="4774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9A04DFC3-D2C3-C5B5-EE58-CF516A6705B3}"/>
              </a:ext>
            </a:extLst>
          </p:cNvPr>
          <p:cNvSpPr/>
          <p:nvPr/>
        </p:nvSpPr>
        <p:spPr>
          <a:xfrm>
            <a:off x="3814712" y="4568234"/>
            <a:ext cx="8377287" cy="473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900">
                <a:ea typeface="Meiryo"/>
              </a:rPr>
              <a:t>- session de décembre sur les missions</a:t>
            </a:r>
          </a:p>
        </p:txBody>
      </p:sp>
      <p:pic>
        <p:nvPicPr>
          <p:cNvPr id="29" name="Image 28" descr="Logo_Emmanuel_Pretres_et_diacres 2023-03-30 11_47_53.png">
            <a:extLst>
              <a:ext uri="{FF2B5EF4-FFF2-40B4-BE49-F238E27FC236}">
                <a16:creationId xmlns:a16="http://schemas.microsoft.com/office/drawing/2014/main" id="{4FCA540C-CBA3-A771-9637-CF0C508404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3723" y="269162"/>
            <a:ext cx="3798277" cy="144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9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A61D98-1035-AAA6-2581-84A509999B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0975" y="150538"/>
            <a:ext cx="8769350" cy="741362"/>
          </a:xfrm>
        </p:spPr>
        <p:txBody>
          <a:bodyPr>
            <a:noAutofit/>
          </a:bodyPr>
          <a:lstStyle/>
          <a:p>
            <a:r>
              <a:rPr lang="fr-FR" sz="3600">
                <a:ea typeface="Meiryo"/>
              </a:rPr>
              <a:t>PROCESSUS des NOMINATIONS</a:t>
            </a:r>
            <a:endParaRPr lang="fr-FR" sz="360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D1164C04-A4F6-88F6-93C4-17D414801EAE}"/>
              </a:ext>
            </a:extLst>
          </p:cNvPr>
          <p:cNvSpPr/>
          <p:nvPr/>
        </p:nvSpPr>
        <p:spPr>
          <a:xfrm>
            <a:off x="250209" y="1012764"/>
            <a:ext cx="2462282" cy="523164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ea typeface="Meiryo"/>
              </a:rPr>
              <a:t>CHAQUE ANNÉE</a:t>
            </a:r>
            <a:endParaRPr lang="fr-FR">
              <a:ea typeface="Meiryo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9A3616AE-4B2B-2C50-E2CF-525244C54F59}"/>
              </a:ext>
            </a:extLst>
          </p:cNvPr>
          <p:cNvSpPr/>
          <p:nvPr/>
        </p:nvSpPr>
        <p:spPr>
          <a:xfrm>
            <a:off x="250209" y="5058081"/>
            <a:ext cx="2467968" cy="523164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b="1">
                <a:ea typeface="Meiryo"/>
              </a:rPr>
              <a:t>JUIN - DÉCEMBRE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167825D4-A2D3-2CAD-65C3-C9C3B052C71B}"/>
              </a:ext>
            </a:extLst>
          </p:cNvPr>
          <p:cNvSpPr/>
          <p:nvPr/>
        </p:nvSpPr>
        <p:spPr>
          <a:xfrm>
            <a:off x="2804575" y="908107"/>
            <a:ext cx="9065855" cy="233665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/>
              <a:buChar char="•"/>
            </a:pPr>
            <a:r>
              <a:rPr lang="fr-FR">
                <a:solidFill>
                  <a:schemeClr val="tx1"/>
                </a:solidFill>
                <a:ea typeface="Meiryo"/>
              </a:rPr>
              <a:t>Chaque </a:t>
            </a:r>
            <a:r>
              <a:rPr lang="fr-FR" b="1">
                <a:solidFill>
                  <a:schemeClr val="tx1"/>
                </a:solidFill>
                <a:ea typeface="Meiryo"/>
              </a:rPr>
              <a:t>prêtre</a:t>
            </a:r>
            <a:r>
              <a:rPr lang="fr-FR">
                <a:solidFill>
                  <a:schemeClr val="tx1"/>
                </a:solidFill>
                <a:ea typeface="Meiryo"/>
              </a:rPr>
              <a:t> est rencontré par le DRC ou un adjoint (les RP/RS sont informés et invités à partager leur regard)</a:t>
            </a:r>
          </a:p>
          <a:p>
            <a:r>
              <a:rPr lang="fr-FR" sz="800">
                <a:solidFill>
                  <a:schemeClr val="tx1"/>
                </a:solidFill>
                <a:ea typeface="Meiryo"/>
              </a:rPr>
              <a:t>  </a:t>
            </a:r>
          </a:p>
          <a:p>
            <a:pPr marL="285750" indent="-285750">
              <a:buFont typeface="Arial"/>
              <a:buChar char="•"/>
            </a:pPr>
            <a:r>
              <a:rPr lang="fr-FR">
                <a:solidFill>
                  <a:schemeClr val="tx1"/>
                </a:solidFill>
                <a:ea typeface="Meiryo"/>
              </a:rPr>
              <a:t>Le prêtre peut exprimer ses souhaits pour son avenir.</a:t>
            </a:r>
          </a:p>
          <a:p>
            <a:r>
              <a:rPr lang="fr-FR" sz="800">
                <a:solidFill>
                  <a:schemeClr val="tx1"/>
                </a:solidFill>
                <a:ea typeface="Meiryo"/>
              </a:rPr>
              <a:t>   </a:t>
            </a:r>
          </a:p>
          <a:p>
            <a:pPr marL="285750" indent="-285750">
              <a:buFont typeface="Arial"/>
              <a:buChar char="•"/>
            </a:pPr>
            <a:r>
              <a:rPr lang="fr-FR">
                <a:solidFill>
                  <a:srgbClr val="FF0000"/>
                </a:solidFill>
                <a:ea typeface="Meiryo"/>
              </a:rPr>
              <a:t>Il est invité à émettre une priorité :</a:t>
            </a:r>
          </a:p>
          <a:p>
            <a:pPr marL="742950" lvl="1" indent="-285750">
              <a:buFont typeface="Arial"/>
              <a:buChar char="•"/>
            </a:pPr>
            <a:r>
              <a:rPr lang="fr-FR">
                <a:solidFill>
                  <a:srgbClr val="FF0000"/>
                </a:solidFill>
                <a:ea typeface="Meiryo"/>
              </a:rPr>
              <a:t>Territoriale (Diocèse, famille, ...)</a:t>
            </a:r>
          </a:p>
          <a:p>
            <a:pPr marL="742950" lvl="1" indent="-285750">
              <a:buFont typeface="Arial"/>
              <a:buChar char="•"/>
            </a:pPr>
            <a:r>
              <a:rPr lang="fr-FR">
                <a:solidFill>
                  <a:srgbClr val="FF0000"/>
                </a:solidFill>
                <a:ea typeface="Meiryo"/>
              </a:rPr>
              <a:t>Fonctionnelle (Curé, vicaire, aumônier...)</a:t>
            </a:r>
          </a:p>
          <a:p>
            <a:pPr marL="742950" lvl="1" indent="-285750">
              <a:buFont typeface="Arial"/>
              <a:buChar char="•"/>
            </a:pPr>
            <a:r>
              <a:rPr lang="fr-FR">
                <a:solidFill>
                  <a:srgbClr val="FF0000"/>
                </a:solidFill>
                <a:ea typeface="Meiryo"/>
              </a:rPr>
              <a:t>Missionnaire (International, type de mission, terrain missionnaire...)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ED5DAA3-9138-A2EC-35C1-0C518CEB9310}"/>
              </a:ext>
            </a:extLst>
          </p:cNvPr>
          <p:cNvSpPr/>
          <p:nvPr/>
        </p:nvSpPr>
        <p:spPr>
          <a:xfrm>
            <a:off x="2897884" y="5044782"/>
            <a:ext cx="9065855" cy="64673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>
                <a:solidFill>
                  <a:schemeClr val="tx1"/>
                </a:solidFill>
                <a:ea typeface="Meiryo"/>
              </a:rPr>
              <a:t>Le DRC rencontre les prêtres en fin de mandat ou demandant un terme à leur mandat.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504D9D8A-5FD2-6DB4-1582-35BEAD2E6F70}"/>
              </a:ext>
            </a:extLst>
          </p:cNvPr>
          <p:cNvSpPr/>
          <p:nvPr/>
        </p:nvSpPr>
        <p:spPr>
          <a:xfrm>
            <a:off x="2903929" y="5778493"/>
            <a:ext cx="9065855" cy="91138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>
                <a:solidFill>
                  <a:schemeClr val="tx1"/>
                </a:solidFill>
                <a:ea typeface="Meiryo"/>
              </a:rPr>
              <a:t>Le DRC avec le DMZ et/ou les RP rencontrent les </a:t>
            </a:r>
            <a:r>
              <a:rPr lang="fr-FR" b="1">
                <a:solidFill>
                  <a:schemeClr val="tx1"/>
                </a:solidFill>
                <a:ea typeface="Meiryo"/>
              </a:rPr>
              <a:t>évêques et les VG </a:t>
            </a:r>
            <a:r>
              <a:rPr lang="fr-FR">
                <a:solidFill>
                  <a:schemeClr val="tx1"/>
                </a:solidFill>
                <a:ea typeface="Meiryo"/>
              </a:rPr>
              <a:t>des diocèses pour évoquer les missions de l’Emmanuel dans leur diocèse  et convenir des prêtres pour qui un changement de mission est envisagé.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4819949A-3175-40EE-ADAE-4C8A809909D8}"/>
              </a:ext>
            </a:extLst>
          </p:cNvPr>
          <p:cNvSpPr/>
          <p:nvPr/>
        </p:nvSpPr>
        <p:spPr>
          <a:xfrm>
            <a:off x="2875936" y="3322955"/>
            <a:ext cx="9065855" cy="7545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>
                <a:solidFill>
                  <a:schemeClr val="tx1"/>
                </a:solidFill>
                <a:ea typeface="Meiryo"/>
              </a:rPr>
              <a:t>Le </a:t>
            </a:r>
            <a:r>
              <a:rPr lang="fr-FR" b="1">
                <a:solidFill>
                  <a:schemeClr val="tx1"/>
                </a:solidFill>
                <a:ea typeface="Meiryo"/>
              </a:rPr>
              <a:t>Bureau Zone France </a:t>
            </a:r>
            <a:r>
              <a:rPr lang="fr-FR">
                <a:solidFill>
                  <a:schemeClr val="tx1"/>
                </a:solidFill>
                <a:ea typeface="Meiryo"/>
              </a:rPr>
              <a:t>et le </a:t>
            </a:r>
            <a:r>
              <a:rPr lang="fr-FR" b="1">
                <a:solidFill>
                  <a:schemeClr val="tx1"/>
                </a:solidFill>
                <a:ea typeface="Meiryo"/>
              </a:rPr>
              <a:t>Comité Paroisse </a:t>
            </a:r>
            <a:r>
              <a:rPr lang="fr-FR">
                <a:solidFill>
                  <a:schemeClr val="tx1"/>
                </a:solidFill>
                <a:ea typeface="Meiryo"/>
              </a:rPr>
              <a:t>font remonter des besoins missionnaires, des évolutions de missions ou d’équipes…</a:t>
            </a:r>
          </a:p>
          <a:p>
            <a:r>
              <a:rPr lang="fr-FR" sz="800">
                <a:solidFill>
                  <a:schemeClr val="tx1"/>
                </a:solidFill>
                <a:ea typeface="Meiryo"/>
              </a:rPr>
              <a:t> 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1A757A07-D03A-4C6C-84AE-F211154BAD54}"/>
              </a:ext>
            </a:extLst>
          </p:cNvPr>
          <p:cNvSpPr/>
          <p:nvPr/>
        </p:nvSpPr>
        <p:spPr>
          <a:xfrm>
            <a:off x="2890971" y="4167565"/>
            <a:ext cx="9065855" cy="7545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>
                <a:solidFill>
                  <a:schemeClr val="tx1"/>
                </a:solidFill>
                <a:ea typeface="Meiryo"/>
              </a:rPr>
              <a:t>Le </a:t>
            </a:r>
            <a:r>
              <a:rPr lang="fr-FR" b="1">
                <a:solidFill>
                  <a:schemeClr val="tx1"/>
                </a:solidFill>
                <a:ea typeface="Meiryo"/>
              </a:rPr>
              <a:t>Bureau International Clercs (BIC) </a:t>
            </a:r>
            <a:r>
              <a:rPr lang="fr-FR">
                <a:solidFill>
                  <a:schemeClr val="tx1"/>
                </a:solidFill>
                <a:ea typeface="Meiryo"/>
              </a:rPr>
              <a:t>partage les besoins identifiés pour des missions internationales.</a:t>
            </a:r>
          </a:p>
          <a:p>
            <a:r>
              <a:rPr lang="fr-FR" sz="800">
                <a:solidFill>
                  <a:schemeClr val="tx1"/>
                </a:solidFill>
                <a:ea typeface="Meiryo"/>
              </a:rPr>
              <a:t> </a:t>
            </a:r>
          </a:p>
        </p:txBody>
      </p:sp>
      <p:pic>
        <p:nvPicPr>
          <p:cNvPr id="3" name="Image 2" descr="Logo_Emmanuel_Pretres_et_diacres 2023-03-30 11_47_53.png">
            <a:extLst>
              <a:ext uri="{FF2B5EF4-FFF2-40B4-BE49-F238E27FC236}">
                <a16:creationId xmlns:a16="http://schemas.microsoft.com/office/drawing/2014/main" id="{4A97F7FB-4AFB-6800-6361-3C86A86B6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093" y="-141146"/>
            <a:ext cx="3024555" cy="115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70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A61D98-1035-AAA6-2581-84A509999B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54098" y="285354"/>
            <a:ext cx="8769350" cy="741362"/>
          </a:xfrm>
        </p:spPr>
        <p:txBody>
          <a:bodyPr>
            <a:noAutofit/>
          </a:bodyPr>
          <a:lstStyle/>
          <a:p>
            <a:r>
              <a:rPr lang="fr-FR" sz="3600">
                <a:ea typeface="Meiryo"/>
              </a:rPr>
              <a:t>PROCESSUS des NOMINATIONS</a:t>
            </a:r>
            <a:endParaRPr lang="fr-FR" sz="360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C6F5D9E6-1D58-ACA0-E99C-8DC3858F8F74}"/>
              </a:ext>
            </a:extLst>
          </p:cNvPr>
          <p:cNvSpPr/>
          <p:nvPr/>
        </p:nvSpPr>
        <p:spPr>
          <a:xfrm>
            <a:off x="250209" y="1510799"/>
            <a:ext cx="2467968" cy="523164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b="1">
                <a:ea typeface="Meiryo"/>
              </a:rPr>
              <a:t>OCTOBRE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504D9D8A-5FD2-6DB4-1582-35BEAD2E6F70}"/>
              </a:ext>
            </a:extLst>
          </p:cNvPr>
          <p:cNvSpPr/>
          <p:nvPr/>
        </p:nvSpPr>
        <p:spPr>
          <a:xfrm>
            <a:off x="2804575" y="1509698"/>
            <a:ext cx="9065855" cy="23427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b="1">
                <a:solidFill>
                  <a:schemeClr val="tx1"/>
                </a:solidFill>
                <a:ea typeface="Meiryo"/>
              </a:rPr>
              <a:t>SESSION SUR LES PERSONNES</a:t>
            </a:r>
            <a:r>
              <a:rPr lang="fr-FR">
                <a:solidFill>
                  <a:schemeClr val="tx1"/>
                </a:solidFill>
                <a:ea typeface="Meiryo"/>
              </a:rPr>
              <a:t> : </a:t>
            </a:r>
            <a:endParaRPr lang="fr-FR"/>
          </a:p>
          <a:p>
            <a:r>
              <a:rPr lang="fr-FR" sz="800">
                <a:solidFill>
                  <a:schemeClr val="tx1"/>
                </a:solidFill>
                <a:ea typeface="Meiryo"/>
              </a:rPr>
              <a:t>  </a:t>
            </a:r>
          </a:p>
          <a:p>
            <a:pPr marL="285750" indent="-285750">
              <a:buFont typeface="Arial"/>
              <a:buChar char="•"/>
            </a:pPr>
            <a:r>
              <a:rPr lang="fr-FR">
                <a:solidFill>
                  <a:schemeClr val="tx1"/>
                </a:solidFill>
                <a:ea typeface="Meiryo"/>
              </a:rPr>
              <a:t>Objectif : S'autoriser une réflexion très ouverte sur les perspectives d'avenir concernant les prêtres en fin de mandat.</a:t>
            </a:r>
          </a:p>
          <a:p>
            <a:r>
              <a:rPr lang="fr-FR" sz="800">
                <a:solidFill>
                  <a:schemeClr val="tx1"/>
                </a:solidFill>
                <a:ea typeface="Meiryo"/>
              </a:rPr>
              <a:t>   </a:t>
            </a:r>
          </a:p>
          <a:p>
            <a:pPr marL="285750" indent="-285750">
              <a:buFont typeface="Arial"/>
              <a:buChar char="•"/>
            </a:pPr>
            <a:r>
              <a:rPr lang="fr-FR">
                <a:solidFill>
                  <a:srgbClr val="FF0000"/>
                </a:solidFill>
                <a:ea typeface="Meiryo"/>
              </a:rPr>
              <a:t>Visio avec les curés sortants, 20 min, 3 questions :</a:t>
            </a:r>
          </a:p>
          <a:p>
            <a:pPr marL="742950" lvl="1" indent="-285750">
              <a:buFont typeface="Arial"/>
              <a:buChar char="•"/>
            </a:pPr>
            <a:r>
              <a:rPr lang="fr-FR" sz="1600">
                <a:solidFill>
                  <a:srgbClr val="FF0000"/>
                </a:solidFill>
                <a:ea typeface="Meiryo"/>
              </a:rPr>
              <a:t>Qu'est-ce que te paraît important de dire concernant ta mission</a:t>
            </a:r>
            <a:r>
              <a:rPr lang="fr-FR" sz="1400">
                <a:solidFill>
                  <a:srgbClr val="FF0000"/>
                </a:solidFill>
                <a:ea typeface="Meiryo"/>
              </a:rPr>
              <a:t> </a:t>
            </a:r>
            <a:r>
              <a:rPr lang="fr-FR" sz="1600">
                <a:solidFill>
                  <a:srgbClr val="FF0000"/>
                </a:solidFill>
                <a:ea typeface="Meiryo"/>
              </a:rPr>
              <a:t>actuelle ?</a:t>
            </a:r>
          </a:p>
          <a:p>
            <a:pPr marL="742950" lvl="1" indent="-285750">
              <a:buFont typeface="Arial"/>
              <a:buChar char="•"/>
            </a:pPr>
            <a:r>
              <a:rPr lang="fr-FR" sz="1600">
                <a:solidFill>
                  <a:srgbClr val="FF0000"/>
                </a:solidFill>
                <a:ea typeface="Meiryo"/>
              </a:rPr>
              <a:t>Au vu des changements à venir, quelle serait selon toi une transition idéale ?</a:t>
            </a:r>
          </a:p>
          <a:p>
            <a:pPr marL="742950" lvl="1" indent="-285750">
              <a:buFont typeface="Arial"/>
              <a:buChar char="•"/>
            </a:pPr>
            <a:r>
              <a:rPr lang="fr-FR" sz="1600">
                <a:solidFill>
                  <a:srgbClr val="FF0000"/>
                </a:solidFill>
                <a:ea typeface="Meiryo"/>
              </a:rPr>
              <a:t>Quels éléments souhaiterais-tu apporter au CPF concernant ton avenir 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CCDEF95A-6039-42BC-9C5B-CB77A727AA4E}"/>
              </a:ext>
            </a:extLst>
          </p:cNvPr>
          <p:cNvSpPr/>
          <p:nvPr/>
        </p:nvSpPr>
        <p:spPr>
          <a:xfrm>
            <a:off x="250209" y="4006101"/>
            <a:ext cx="2462282" cy="523164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b="1">
                <a:ea typeface="Meiryo"/>
              </a:rPr>
              <a:t>NOVEMBRE</a:t>
            </a:r>
            <a:endParaRPr lang="fr-FR">
              <a:ea typeface="Meiryo"/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70B020CE-13C8-4E20-BEF4-069EC685DD5E}"/>
              </a:ext>
            </a:extLst>
          </p:cNvPr>
          <p:cNvSpPr/>
          <p:nvPr/>
        </p:nvSpPr>
        <p:spPr>
          <a:xfrm>
            <a:off x="250209" y="5033351"/>
            <a:ext cx="2467968" cy="523164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b="1">
                <a:ea typeface="Meiryo"/>
              </a:rPr>
              <a:t> DÉCEMBRE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5C336AFD-78FF-405D-A98A-7BDF11AEAF1E}"/>
              </a:ext>
            </a:extLst>
          </p:cNvPr>
          <p:cNvSpPr/>
          <p:nvPr/>
        </p:nvSpPr>
        <p:spPr>
          <a:xfrm>
            <a:off x="2804575" y="4024536"/>
            <a:ext cx="9065855" cy="79421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>
                <a:solidFill>
                  <a:schemeClr val="tx1"/>
                </a:solidFill>
                <a:ea typeface="Meiryo"/>
              </a:rPr>
              <a:t>Chaque prêtre et chaque RP/RS est invité à communiquer au CPF tout élément de discernement utile en vue de la session de décembre.</a:t>
            </a:r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1ED8CEC0-7E9B-46DF-8C5A-CCDF8A7EF7C2}"/>
              </a:ext>
            </a:extLst>
          </p:cNvPr>
          <p:cNvSpPr/>
          <p:nvPr/>
        </p:nvSpPr>
        <p:spPr>
          <a:xfrm>
            <a:off x="2804575" y="5032342"/>
            <a:ext cx="9065855" cy="95399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b="1">
                <a:solidFill>
                  <a:schemeClr val="tx1"/>
                </a:solidFill>
                <a:ea typeface="Meiryo"/>
              </a:rPr>
              <a:t>SESSION SUR LES MISSIONS :</a:t>
            </a:r>
            <a:r>
              <a:rPr lang="fr-FR">
                <a:solidFill>
                  <a:schemeClr val="tx1"/>
                </a:solidFill>
                <a:ea typeface="Meiryo"/>
              </a:rPr>
              <a:t> </a:t>
            </a:r>
            <a:endParaRPr lang="fr-FR">
              <a:solidFill>
                <a:schemeClr val="tx1"/>
              </a:solidFill>
            </a:endParaRPr>
          </a:p>
          <a:p>
            <a:r>
              <a:rPr lang="fr-FR" sz="800">
                <a:solidFill>
                  <a:schemeClr val="tx1"/>
                </a:solidFill>
                <a:ea typeface="Meiryo"/>
              </a:rPr>
              <a:t>  </a:t>
            </a:r>
          </a:p>
          <a:p>
            <a:r>
              <a:rPr lang="fr-FR">
                <a:solidFill>
                  <a:schemeClr val="tx1"/>
                </a:solidFill>
                <a:ea typeface="Meiryo"/>
              </a:rPr>
              <a:t>Objectif : Définir un premier plan de nomination.</a:t>
            </a:r>
          </a:p>
          <a:p>
            <a:r>
              <a:rPr lang="fr-FR" sz="800">
                <a:solidFill>
                  <a:schemeClr val="tx1"/>
                </a:solidFill>
                <a:ea typeface="Meiryo"/>
              </a:rPr>
              <a:t>  </a:t>
            </a:r>
          </a:p>
        </p:txBody>
      </p:sp>
      <p:pic>
        <p:nvPicPr>
          <p:cNvPr id="3" name="Image 2" descr="Logo_Emmanuel_Pretres_et_diacres 2023-03-30 11_47_53.png">
            <a:extLst>
              <a:ext uri="{FF2B5EF4-FFF2-40B4-BE49-F238E27FC236}">
                <a16:creationId xmlns:a16="http://schemas.microsoft.com/office/drawing/2014/main" id="{D1A3B44B-D909-9EF8-B4D1-CE7C7F0BF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953" y="-469"/>
            <a:ext cx="3176954" cy="117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37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A61D98-1035-AAA6-2581-84A509999B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45259" y="306382"/>
            <a:ext cx="8769350" cy="741362"/>
          </a:xfrm>
        </p:spPr>
        <p:txBody>
          <a:bodyPr>
            <a:noAutofit/>
          </a:bodyPr>
          <a:lstStyle/>
          <a:p>
            <a:r>
              <a:rPr lang="fr-FR" sz="3600">
                <a:ea typeface="Meiryo"/>
              </a:rPr>
              <a:t>PROCESSUS des NOMINATIONS</a:t>
            </a:r>
            <a:endParaRPr lang="fr-FR" sz="360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C6F5D9E6-1D58-ACA0-E99C-8DC3858F8F74}"/>
              </a:ext>
            </a:extLst>
          </p:cNvPr>
          <p:cNvSpPr/>
          <p:nvPr/>
        </p:nvSpPr>
        <p:spPr>
          <a:xfrm>
            <a:off x="250209" y="1722095"/>
            <a:ext cx="2467968" cy="523164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b="1">
                <a:ea typeface="Meiryo"/>
              </a:rPr>
              <a:t>JANVIER - AVRIL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ED5DAA3-9138-A2EC-35C1-0C518CEB9310}"/>
              </a:ext>
            </a:extLst>
          </p:cNvPr>
          <p:cNvSpPr/>
          <p:nvPr/>
        </p:nvSpPr>
        <p:spPr>
          <a:xfrm>
            <a:off x="2804574" y="1727138"/>
            <a:ext cx="9065855" cy="98425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>
                <a:solidFill>
                  <a:schemeClr val="tx1"/>
                </a:solidFill>
                <a:ea typeface="Meiryo"/>
              </a:rPr>
              <a:t>Le DRC soumet les hypothèses de nominations aux Évêques, en lien avec les RP/RS. Affinage des hypothèses entre le DRC/CPF et les évêques/conseil épiscopal.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4D3C157D-C5E3-E2D2-533F-C70929A6733D}"/>
              </a:ext>
            </a:extLst>
          </p:cNvPr>
          <p:cNvSpPr/>
          <p:nvPr/>
        </p:nvSpPr>
        <p:spPr>
          <a:xfrm>
            <a:off x="278202" y="3662516"/>
            <a:ext cx="2467968" cy="523164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b="1">
                <a:ea typeface="Meiryo"/>
              </a:rPr>
              <a:t>PÂQUES</a:t>
            </a:r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06023024-7681-3005-3DD9-286BE750DF56}"/>
              </a:ext>
            </a:extLst>
          </p:cNvPr>
          <p:cNvSpPr/>
          <p:nvPr/>
        </p:nvSpPr>
        <p:spPr>
          <a:xfrm>
            <a:off x="2832567" y="3661415"/>
            <a:ext cx="9065855" cy="8679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/>
              <a:buChar char="•"/>
            </a:pPr>
            <a:r>
              <a:rPr lang="fr-FR">
                <a:solidFill>
                  <a:schemeClr val="tx1"/>
                </a:solidFill>
                <a:ea typeface="Meiryo"/>
              </a:rPr>
              <a:t>Finalisation des nominations.</a:t>
            </a:r>
          </a:p>
          <a:p>
            <a:r>
              <a:rPr lang="fr-FR" sz="800">
                <a:solidFill>
                  <a:schemeClr val="tx1"/>
                </a:solidFill>
                <a:ea typeface="Meiryo"/>
              </a:rPr>
              <a:t>  </a:t>
            </a:r>
          </a:p>
          <a:p>
            <a:pPr marL="285750" indent="-285750">
              <a:buFont typeface="Arial"/>
              <a:buChar char="•"/>
            </a:pPr>
            <a:r>
              <a:rPr lang="fr-FR">
                <a:solidFill>
                  <a:schemeClr val="tx1"/>
                </a:solidFill>
                <a:ea typeface="Meiryo"/>
              </a:rPr>
              <a:t>L'Évêque d'incardination appelle le prêtre ou le met à disposition.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AE94A32C-5563-6295-53BD-F560B0568C05}"/>
              </a:ext>
            </a:extLst>
          </p:cNvPr>
          <p:cNvSpPr/>
          <p:nvPr/>
        </p:nvSpPr>
        <p:spPr>
          <a:xfrm>
            <a:off x="244064" y="4800272"/>
            <a:ext cx="2467968" cy="643312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b="1">
                <a:ea typeface="Meiryo"/>
              </a:rPr>
              <a:t>JUILLET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C13CE328-0D85-3D1D-74D8-3CE7ED2BD6AF}"/>
              </a:ext>
            </a:extLst>
          </p:cNvPr>
          <p:cNvSpPr/>
          <p:nvPr/>
        </p:nvSpPr>
        <p:spPr>
          <a:xfrm>
            <a:off x="2804573" y="4799169"/>
            <a:ext cx="9065855" cy="173225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>
                <a:solidFill>
                  <a:schemeClr val="tx1"/>
                </a:solidFill>
                <a:ea typeface="Meiryo"/>
              </a:rPr>
              <a:t>Les prêtres qui changent de mission sont accompagnés dans leur fin de mission : </a:t>
            </a:r>
          </a:p>
          <a:p>
            <a:r>
              <a:rPr lang="fr-FR" sz="800">
                <a:solidFill>
                  <a:schemeClr val="tx1"/>
                </a:solidFill>
                <a:ea typeface="Meiryo"/>
              </a:rPr>
              <a:t>   </a:t>
            </a:r>
          </a:p>
          <a:p>
            <a:pPr marL="742950" lvl="1" indent="-285750">
              <a:buFont typeface="Arial"/>
              <a:buChar char="•"/>
            </a:pPr>
            <a:r>
              <a:rPr lang="fr-FR">
                <a:solidFill>
                  <a:schemeClr val="tx1"/>
                </a:solidFill>
                <a:ea typeface="Meiryo"/>
              </a:rPr>
              <a:t>Relecture personnelle avec le DRC;</a:t>
            </a:r>
          </a:p>
          <a:p>
            <a:r>
              <a:rPr lang="fr-FR" sz="800">
                <a:solidFill>
                  <a:schemeClr val="tx1"/>
                </a:solidFill>
                <a:ea typeface="Meiryo"/>
              </a:rPr>
              <a:t>  </a:t>
            </a:r>
          </a:p>
          <a:p>
            <a:pPr marL="742950" lvl="1" indent="-285750">
              <a:buFont typeface="Arial"/>
              <a:buChar char="•"/>
            </a:pPr>
            <a:r>
              <a:rPr lang="fr-FR">
                <a:solidFill>
                  <a:schemeClr val="tx1"/>
                </a:solidFill>
                <a:ea typeface="Meiryo"/>
              </a:rPr>
              <a:t>Session de relecture de 3 jours .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B1408A34-0E68-44ED-AB00-EE640F5A6ABF}"/>
              </a:ext>
            </a:extLst>
          </p:cNvPr>
          <p:cNvSpPr/>
          <p:nvPr/>
        </p:nvSpPr>
        <p:spPr>
          <a:xfrm>
            <a:off x="244064" y="2895865"/>
            <a:ext cx="2467968" cy="523164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b="1">
                <a:ea typeface="Meiryo"/>
              </a:rPr>
              <a:t>CEF Printemps</a:t>
            </a:r>
            <a:endParaRPr lang="fr-FR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DF09AF0D-2DDA-4BEC-99EC-7AEC452509F5}"/>
              </a:ext>
            </a:extLst>
          </p:cNvPr>
          <p:cNvSpPr/>
          <p:nvPr/>
        </p:nvSpPr>
        <p:spPr>
          <a:xfrm>
            <a:off x="2817012" y="2884647"/>
            <a:ext cx="9065855" cy="5231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>
                <a:solidFill>
                  <a:schemeClr val="tx1"/>
                </a:solidFill>
                <a:ea typeface="Meiryo"/>
              </a:rPr>
              <a:t>Rencontre entre évêques qui envoient et </a:t>
            </a:r>
            <a:r>
              <a:rPr lang="fr-FR" err="1">
                <a:solidFill>
                  <a:schemeClr val="tx1"/>
                </a:solidFill>
                <a:ea typeface="Meiryo"/>
              </a:rPr>
              <a:t>évêquent</a:t>
            </a:r>
            <a:r>
              <a:rPr lang="fr-FR">
                <a:solidFill>
                  <a:schemeClr val="tx1"/>
                </a:solidFill>
                <a:ea typeface="Meiryo"/>
              </a:rPr>
              <a:t> qui reçoivent</a:t>
            </a:r>
          </a:p>
        </p:txBody>
      </p:sp>
      <p:pic>
        <p:nvPicPr>
          <p:cNvPr id="3" name="Image 2" descr="Logo_Emmanuel_Pretres_et_diacres 2023-03-30 11_47_53.png">
            <a:extLst>
              <a:ext uri="{FF2B5EF4-FFF2-40B4-BE49-F238E27FC236}">
                <a16:creationId xmlns:a16="http://schemas.microsoft.com/office/drawing/2014/main" id="{31258C2F-D957-5F90-E44F-61BFC973E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199" y="87455"/>
            <a:ext cx="3089031" cy="118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46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A56CFD6-961C-6F33-CE7E-283280646D53}"/>
              </a:ext>
            </a:extLst>
          </p:cNvPr>
          <p:cNvSpPr txBox="1"/>
          <p:nvPr/>
        </p:nvSpPr>
        <p:spPr>
          <a:xfrm>
            <a:off x="4310651" y="159339"/>
            <a:ext cx="749965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fr-FR" sz="2800">
                <a:ea typeface="Meiryo"/>
              </a:rPr>
              <a:t>DISCERNEMENT des NOMINATIONS</a:t>
            </a:r>
          </a:p>
          <a:p>
            <a:pPr algn="r"/>
            <a:r>
              <a:rPr lang="fr-FR" sz="2800">
                <a:ea typeface="Meiryo"/>
              </a:rPr>
              <a:t>3 axes de priorité</a:t>
            </a:r>
          </a:p>
        </p:txBody>
      </p:sp>
      <p:sp>
        <p:nvSpPr>
          <p:cNvPr id="4" name="Organigramme : Connecteur 3">
            <a:extLst>
              <a:ext uri="{FF2B5EF4-FFF2-40B4-BE49-F238E27FC236}">
                <a16:creationId xmlns:a16="http://schemas.microsoft.com/office/drawing/2014/main" id="{F29C963B-9E31-3923-CD3C-D64AF0C5F9DD}"/>
              </a:ext>
            </a:extLst>
          </p:cNvPr>
          <p:cNvSpPr/>
          <p:nvPr/>
        </p:nvSpPr>
        <p:spPr>
          <a:xfrm rot="5400000">
            <a:off x="1925397" y="293086"/>
            <a:ext cx="3848876" cy="3879977"/>
          </a:xfrm>
          <a:prstGeom prst="flowChartConnector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rganigramme : Connecteur 5">
            <a:extLst>
              <a:ext uri="{FF2B5EF4-FFF2-40B4-BE49-F238E27FC236}">
                <a16:creationId xmlns:a16="http://schemas.microsoft.com/office/drawing/2014/main" id="{45850A50-CC91-5A7E-E7E3-F6DA1D8B884C}"/>
              </a:ext>
            </a:extLst>
          </p:cNvPr>
          <p:cNvSpPr/>
          <p:nvPr/>
        </p:nvSpPr>
        <p:spPr>
          <a:xfrm rot="5400000">
            <a:off x="4947575" y="1235095"/>
            <a:ext cx="3957734" cy="3848876"/>
          </a:xfrm>
          <a:prstGeom prst="flowChartConnector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Connecteur 6">
            <a:extLst>
              <a:ext uri="{FF2B5EF4-FFF2-40B4-BE49-F238E27FC236}">
                <a16:creationId xmlns:a16="http://schemas.microsoft.com/office/drawing/2014/main" id="{8B5B2703-C09B-227F-60EC-2FB6DCDE7243}"/>
              </a:ext>
            </a:extLst>
          </p:cNvPr>
          <p:cNvSpPr/>
          <p:nvPr/>
        </p:nvSpPr>
        <p:spPr>
          <a:xfrm rot="5400000">
            <a:off x="2886772" y="3081853"/>
            <a:ext cx="3848876" cy="3879977"/>
          </a:xfrm>
          <a:prstGeom prst="flowChartConnector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1BE480-ED15-AF0D-E963-B2A165C3A454}"/>
              </a:ext>
            </a:extLst>
          </p:cNvPr>
          <p:cNvSpPr txBox="1"/>
          <p:nvPr/>
        </p:nvSpPr>
        <p:spPr>
          <a:xfrm>
            <a:off x="2708388" y="603113"/>
            <a:ext cx="330958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4400">
                <a:solidFill>
                  <a:srgbClr val="7030A0"/>
                </a:solidFill>
                <a:ea typeface="Meiryo"/>
              </a:rPr>
              <a:t>mission</a:t>
            </a:r>
            <a:endParaRPr lang="fr-FR" sz="4400">
              <a:solidFill>
                <a:srgbClr val="7030A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C0A82B3-EEB6-2C3D-6BBA-445FA7D89575}"/>
              </a:ext>
            </a:extLst>
          </p:cNvPr>
          <p:cNvSpPr txBox="1"/>
          <p:nvPr/>
        </p:nvSpPr>
        <p:spPr>
          <a:xfrm>
            <a:off x="3060097" y="4116768"/>
            <a:ext cx="330958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4400">
                <a:solidFill>
                  <a:srgbClr val="0070C0"/>
                </a:solidFill>
                <a:ea typeface="Meiryo"/>
              </a:rPr>
              <a:t>fonction</a:t>
            </a:r>
            <a:endParaRPr lang="fr-FR" sz="4400">
              <a:solidFill>
                <a:srgbClr val="0070C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ECF20EE-408D-E65B-8129-E0D2D4712DAF}"/>
              </a:ext>
            </a:extLst>
          </p:cNvPr>
          <p:cNvSpPr txBox="1"/>
          <p:nvPr/>
        </p:nvSpPr>
        <p:spPr>
          <a:xfrm>
            <a:off x="6365601" y="1353847"/>
            <a:ext cx="119418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4400">
                <a:solidFill>
                  <a:srgbClr val="00B0F0"/>
                </a:solidFill>
                <a:ea typeface="Meiryo"/>
              </a:rPr>
              <a:t>lieu</a:t>
            </a:r>
            <a:endParaRPr lang="fr-FR" sz="4400">
              <a:solidFill>
                <a:srgbClr val="00B0F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DF34E8D-6986-7E04-65B9-5B65A5524AC2}"/>
              </a:ext>
            </a:extLst>
          </p:cNvPr>
          <p:cNvSpPr txBox="1"/>
          <p:nvPr/>
        </p:nvSpPr>
        <p:spPr>
          <a:xfrm>
            <a:off x="5900081" y="2053494"/>
            <a:ext cx="377587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solidFill>
                  <a:srgbClr val="00B0F0"/>
                </a:solidFill>
                <a:ea typeface="Meiryo"/>
              </a:rPr>
              <a:t>priorise : </a:t>
            </a:r>
          </a:p>
          <a:p>
            <a:r>
              <a:rPr lang="fr-FR">
                <a:solidFill>
                  <a:srgbClr val="00B0F0"/>
                </a:solidFill>
                <a:ea typeface="Meiryo"/>
              </a:rPr>
              <a:t>- le lien au diocèse</a:t>
            </a:r>
          </a:p>
          <a:p>
            <a:r>
              <a:rPr lang="fr-FR">
                <a:solidFill>
                  <a:srgbClr val="00B0F0"/>
                </a:solidFill>
                <a:ea typeface="Meiryo"/>
              </a:rPr>
              <a:t>- l'environnement</a:t>
            </a:r>
          </a:p>
          <a:p>
            <a:r>
              <a:rPr lang="fr-FR">
                <a:solidFill>
                  <a:srgbClr val="00B0F0"/>
                </a:solidFill>
                <a:ea typeface="Meiryo"/>
              </a:rPr>
              <a:t>- l'international</a:t>
            </a:r>
          </a:p>
          <a:p>
            <a:r>
              <a:rPr lang="fr-FR">
                <a:solidFill>
                  <a:srgbClr val="00B0F0"/>
                </a:solidFill>
                <a:ea typeface="Meiryo"/>
              </a:rPr>
              <a:t>- la proximité familiale...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0C72DE5-BC19-B402-7980-A2232643B9ED}"/>
              </a:ext>
            </a:extLst>
          </p:cNvPr>
          <p:cNvSpPr txBox="1"/>
          <p:nvPr/>
        </p:nvSpPr>
        <p:spPr>
          <a:xfrm>
            <a:off x="3281792" y="4897743"/>
            <a:ext cx="377587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solidFill>
                  <a:schemeClr val="accent3">
                    <a:lumMod val="75000"/>
                  </a:schemeClr>
                </a:solidFill>
                <a:ea typeface="Meiryo"/>
              </a:rPr>
              <a:t>priorise : </a:t>
            </a:r>
          </a:p>
          <a:p>
            <a:r>
              <a:rPr lang="fr-FR">
                <a:solidFill>
                  <a:schemeClr val="accent3">
                    <a:lumMod val="75000"/>
                  </a:schemeClr>
                </a:solidFill>
                <a:ea typeface="Meiryo"/>
              </a:rPr>
              <a:t>- le désir de responsabilité</a:t>
            </a:r>
          </a:p>
          <a:p>
            <a:r>
              <a:rPr lang="fr-FR">
                <a:solidFill>
                  <a:schemeClr val="accent3">
                    <a:lumMod val="75000"/>
                  </a:schemeClr>
                </a:solidFill>
                <a:ea typeface="Meiryo"/>
              </a:rPr>
              <a:t>- la fonction</a:t>
            </a:r>
          </a:p>
          <a:p>
            <a:r>
              <a:rPr lang="fr-FR">
                <a:solidFill>
                  <a:schemeClr val="accent3">
                    <a:lumMod val="75000"/>
                  </a:schemeClr>
                </a:solidFill>
                <a:ea typeface="Meiryo"/>
              </a:rPr>
              <a:t>- le rôle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78601AC-788E-E322-41FD-C5944EAEDC1E}"/>
              </a:ext>
            </a:extLst>
          </p:cNvPr>
          <p:cNvSpPr txBox="1"/>
          <p:nvPr/>
        </p:nvSpPr>
        <p:spPr>
          <a:xfrm>
            <a:off x="2298231" y="1348896"/>
            <a:ext cx="3423312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solidFill>
                  <a:schemeClr val="accent2"/>
                </a:solidFill>
                <a:ea typeface="Meiryo"/>
              </a:rPr>
              <a:t>priorise : </a:t>
            </a:r>
          </a:p>
          <a:p>
            <a:r>
              <a:rPr lang="fr-FR">
                <a:solidFill>
                  <a:schemeClr val="accent2"/>
                </a:solidFill>
                <a:ea typeface="Meiryo"/>
              </a:rPr>
              <a:t>- la vie communautaire</a:t>
            </a:r>
          </a:p>
          <a:p>
            <a:r>
              <a:rPr lang="fr-FR">
                <a:solidFill>
                  <a:schemeClr val="accent2"/>
                </a:solidFill>
                <a:ea typeface="Meiryo"/>
              </a:rPr>
              <a:t>- le type de mission (paroisse, sanctuaire, aumônerie...)</a:t>
            </a:r>
          </a:p>
          <a:p>
            <a:r>
              <a:rPr lang="fr-FR">
                <a:solidFill>
                  <a:schemeClr val="accent2"/>
                </a:solidFill>
                <a:ea typeface="Meiryo"/>
              </a:rPr>
              <a:t>- le public cible...</a:t>
            </a:r>
          </a:p>
        </p:txBody>
      </p:sp>
    </p:spTree>
    <p:extLst>
      <p:ext uri="{BB962C8B-B14F-4D97-AF65-F5344CB8AC3E}">
        <p14:creationId xmlns:p14="http://schemas.microsoft.com/office/powerpoint/2010/main" val="2534883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A61D98-1035-AAA6-2581-84A509999B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86454" y="306382"/>
            <a:ext cx="6009424" cy="741362"/>
          </a:xfrm>
        </p:spPr>
        <p:txBody>
          <a:bodyPr>
            <a:noAutofit/>
          </a:bodyPr>
          <a:lstStyle/>
          <a:p>
            <a:r>
              <a:rPr lang="fr-FR" sz="3600">
                <a:ea typeface="Meiryo"/>
              </a:rPr>
              <a:t>L'ENTRETIEN ANNUEL</a:t>
            </a:r>
            <a:endParaRPr lang="fr-FR" sz="360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ED5DAA3-9138-A2EC-35C1-0C518CEB9310}"/>
              </a:ext>
            </a:extLst>
          </p:cNvPr>
          <p:cNvSpPr/>
          <p:nvPr/>
        </p:nvSpPr>
        <p:spPr>
          <a:xfrm>
            <a:off x="2804574" y="1727138"/>
            <a:ext cx="9065855" cy="98425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2800">
                <a:solidFill>
                  <a:schemeClr val="tx1"/>
                </a:solidFill>
                <a:ea typeface="Meiryo"/>
              </a:rPr>
              <a:t>Aboutit à la rédaction d'une synthèse écrite, relue par le prêtre et classé dans son dossier. ​</a:t>
            </a:r>
          </a:p>
        </p:txBody>
      </p:sp>
      <p:pic>
        <p:nvPicPr>
          <p:cNvPr id="3" name="Image 2" descr="Logo_Emmanuel_Pretres_et_diacres 2023-03-30 11_47_53.png">
            <a:extLst>
              <a:ext uri="{FF2B5EF4-FFF2-40B4-BE49-F238E27FC236}">
                <a16:creationId xmlns:a16="http://schemas.microsoft.com/office/drawing/2014/main" id="{31258C2F-D957-5F90-E44F-61BFC973E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199" y="87455"/>
            <a:ext cx="3089031" cy="1184970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EE65663D-4DEF-DC1F-D725-7C2F7B3DAA69}"/>
              </a:ext>
            </a:extLst>
          </p:cNvPr>
          <p:cNvSpPr/>
          <p:nvPr/>
        </p:nvSpPr>
        <p:spPr>
          <a:xfrm>
            <a:off x="2804574" y="2960157"/>
            <a:ext cx="9065855" cy="98425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2800">
                <a:solidFill>
                  <a:schemeClr val="tx1"/>
                </a:solidFill>
                <a:ea typeface="Meiryo"/>
              </a:rPr>
              <a:t>Nourrit le discernement du Comité prêtre et de l'Évêque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6C0D2B5C-C022-04E1-A95F-57357E3DDD2E}"/>
              </a:ext>
            </a:extLst>
          </p:cNvPr>
          <p:cNvSpPr/>
          <p:nvPr/>
        </p:nvSpPr>
        <p:spPr>
          <a:xfrm>
            <a:off x="2778656" y="4113208"/>
            <a:ext cx="9065855" cy="98425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2800">
                <a:solidFill>
                  <a:schemeClr val="tx1"/>
                </a:solidFill>
                <a:ea typeface="Meiryo"/>
              </a:rPr>
              <a:t>Implique le prêtre dans le discernement.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CC7A6A3F-F345-78D7-8963-FB889CFA9DB0}"/>
              </a:ext>
            </a:extLst>
          </p:cNvPr>
          <p:cNvSpPr/>
          <p:nvPr/>
        </p:nvSpPr>
        <p:spPr>
          <a:xfrm>
            <a:off x="2794195" y="5321363"/>
            <a:ext cx="9065855" cy="98425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>
                <a:solidFill>
                  <a:schemeClr val="tx1"/>
                </a:solidFill>
                <a:ea typeface="Meiryo"/>
              </a:rPr>
              <a:t>Se concentre sur le prêtre dans sa mission.</a:t>
            </a:r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11237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LightSeedLeftStep">
      <a:dk1>
        <a:srgbClr val="000000"/>
      </a:dk1>
      <a:lt1>
        <a:srgbClr val="FFFFFF"/>
      </a:lt1>
      <a:dk2>
        <a:srgbClr val="292441"/>
      </a:dk2>
      <a:lt2>
        <a:srgbClr val="E5E8E2"/>
      </a:lt2>
      <a:accent1>
        <a:srgbClr val="B296C6"/>
      </a:accent1>
      <a:accent2>
        <a:srgbClr val="887FBA"/>
      </a:accent2>
      <a:accent3>
        <a:srgbClr val="96A3C6"/>
      </a:accent3>
      <a:accent4>
        <a:srgbClr val="7FA7BA"/>
      </a:accent4>
      <a:accent5>
        <a:srgbClr val="82ACA8"/>
      </a:accent5>
      <a:accent6>
        <a:srgbClr val="77AE92"/>
      </a:accent6>
      <a:hlink>
        <a:srgbClr val="6D8C55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E3D48996BE8C448898C2248F0AAFD5" ma:contentTypeVersion="14" ma:contentTypeDescription="Crée un document." ma:contentTypeScope="" ma:versionID="c29876d216dd287227be2cb335a21d95">
  <xsd:schema xmlns:xsd="http://www.w3.org/2001/XMLSchema" xmlns:xs="http://www.w3.org/2001/XMLSchema" xmlns:p="http://schemas.microsoft.com/office/2006/metadata/properties" xmlns:ns2="e038ebd7-5a6e-421d-9f84-a70e367e6dcc" xmlns:ns3="a1ce3f17-86e9-4f1e-952e-2213d899ad39" targetNamespace="http://schemas.microsoft.com/office/2006/metadata/properties" ma:root="true" ma:fieldsID="a8b2d0f15a40531eef472c5b0d35ba75" ns2:_="" ns3:_="">
    <xsd:import namespace="e038ebd7-5a6e-421d-9f84-a70e367e6dcc"/>
    <xsd:import namespace="a1ce3f17-86e9-4f1e-952e-2213d899ad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38ebd7-5a6e-421d-9f84-a70e367e6d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793ec159-319d-421e-b7d6-1790ae016a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e3f17-86e9-4f1e-952e-2213d899ad3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02c5ee1-59a2-4fcf-b727-4ac48add07f3}" ma:internalName="TaxCatchAll" ma:showField="CatchAllData" ma:web="a1ce3f17-86e9-4f1e-952e-2213d899ad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1ce3f17-86e9-4f1e-952e-2213d899ad39" xsi:nil="true"/>
    <lcf76f155ced4ddcb4097134ff3c332f xmlns="e038ebd7-5a6e-421d-9f84-a70e367e6dcc">
      <Terms xmlns="http://schemas.microsoft.com/office/infopath/2007/PartnerControls"/>
    </lcf76f155ced4ddcb4097134ff3c332f>
    <SharedWithUsers xmlns="a1ce3f17-86e9-4f1e-952e-2213d899ad39">
      <UserInfo>
        <DisplayName>Jacques Gomart</DisplayName>
        <AccountId>12</AccountId>
        <AccountType/>
      </UserInfo>
      <UserInfo>
        <DisplayName>Gabriel Verdier</DisplayName>
        <AccountId>30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FDA99DE-FFE2-40C7-A565-9E8DB54BD3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B5CFE1-D824-450C-95DC-8CC58A4BA184}">
  <ds:schemaRefs>
    <ds:schemaRef ds:uri="a1ce3f17-86e9-4f1e-952e-2213d899ad39"/>
    <ds:schemaRef ds:uri="e038ebd7-5a6e-421d-9f84-a70e367e6dcc"/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8C69AF-5622-4CA8-B20A-165CEC541051}">
  <ds:schemaRefs>
    <ds:schemaRef ds:uri="a1ce3f17-86e9-4f1e-952e-2213d899ad39"/>
    <ds:schemaRef ds:uri="e038ebd7-5a6e-421d-9f84-a70e367e6dcc"/>
    <ds:schemaRef ds:uri="http://schemas.microsoft.com/office/2006/metadata/properties"/>
    <ds:schemaRef ds:uri="http://schemas.microsoft.com/office/infopath/2007/PartnerControls"/>
    <ds:schemaRef ds:uri="http://www.w3.org/2000/xmlns/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SketchLinesVTI</vt:lpstr>
      <vt:lpstr>PowerPoint Presentation</vt:lpstr>
      <vt:lpstr>PowerPoint Presentation</vt:lpstr>
      <vt:lpstr>PowerPoint Presentation</vt:lpstr>
      <vt:lpstr>Comité Prêtres France</vt:lpstr>
      <vt:lpstr>PROCESSUS des NOMINATIONS</vt:lpstr>
      <vt:lpstr>PROCESSUS des NOMINATIONS</vt:lpstr>
      <vt:lpstr>PROCESSUS des NOMINATIONS</vt:lpstr>
      <vt:lpstr>PowerPoint Presentation</vt:lpstr>
      <vt:lpstr>L'ENTRETIEN ANNUEL</vt:lpstr>
      <vt:lpstr>L'ENTRETIEN ANNUEL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L'ENTRETIEN ANNUEL</vt:lpstr>
      <vt:lpstr>L'ENTRETIEN ANNUEL</vt:lpstr>
      <vt:lpstr>L'ENTRETIEN ANNUEL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</dc:creator>
  <cp:revision>1</cp:revision>
  <dcterms:created xsi:type="dcterms:W3CDTF">2019-10-16T03:03:10Z</dcterms:created>
  <dcterms:modified xsi:type="dcterms:W3CDTF">2025-01-22T21:11:58Z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0x0101007EE3D48996BE8C448898C2248F0AAFD5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  <property fmtid="{D5CDD505-2E9C-101B-9397-08002B2CF9AE}" pid="10" name="SharedWithUsers">
    <vt:lpwstr>12;#Jacques Gomart;#30;#Gabriel Verdier</vt:lpwstr>
  </property>
</Properties>
</file>